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550BF-3D07-4026-BC77-7842C45FB745}" v="14" dt="2022-07-08T16:57:22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Gourlay" userId="1900aeb9-bcf6-4c88-91cc-47ec6033df14" providerId="ADAL" clId="{7AA550BF-3D07-4026-BC77-7842C45FB745}"/>
    <pc:docChg chg="undo redo custSel delSld modSld">
      <pc:chgData name="Joanne Gourlay" userId="1900aeb9-bcf6-4c88-91cc-47ec6033df14" providerId="ADAL" clId="{7AA550BF-3D07-4026-BC77-7842C45FB745}" dt="2022-07-08T17:02:32.149" v="332" actId="1076"/>
      <pc:docMkLst>
        <pc:docMk/>
      </pc:docMkLst>
      <pc:sldChg chg="addSp delSp modSp mod">
        <pc:chgData name="Joanne Gourlay" userId="1900aeb9-bcf6-4c88-91cc-47ec6033df14" providerId="ADAL" clId="{7AA550BF-3D07-4026-BC77-7842C45FB745}" dt="2022-07-08T17:02:32.149" v="332" actId="1076"/>
        <pc:sldMkLst>
          <pc:docMk/>
          <pc:sldMk cId="0" sldId="256"/>
        </pc:sldMkLst>
        <pc:spChg chg="mod">
          <ac:chgData name="Joanne Gourlay" userId="1900aeb9-bcf6-4c88-91cc-47ec6033df14" providerId="ADAL" clId="{7AA550BF-3D07-4026-BC77-7842C45FB745}" dt="2022-07-08T16:47:35.578" v="173" actId="1076"/>
          <ac:spMkLst>
            <pc:docMk/>
            <pc:sldMk cId="0" sldId="256"/>
            <ac:spMk id="54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56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57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58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59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60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61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44:15.881" v="127" actId="478"/>
          <ac:spMkLst>
            <pc:docMk/>
            <pc:sldMk cId="0" sldId="256"/>
            <ac:spMk id="62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7:01:24.373" v="315" actId="1076"/>
          <ac:spMkLst>
            <pc:docMk/>
            <pc:sldMk cId="0" sldId="256"/>
            <ac:spMk id="63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64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7:01:24.373" v="315" actId="1076"/>
          <ac:spMkLst>
            <pc:docMk/>
            <pc:sldMk cId="0" sldId="256"/>
            <ac:spMk id="65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44:14.416" v="126" actId="478"/>
          <ac:spMkLst>
            <pc:docMk/>
            <pc:sldMk cId="0" sldId="256"/>
            <ac:spMk id="66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67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70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71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73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47:18.567" v="162" actId="1076"/>
          <ac:spMkLst>
            <pc:docMk/>
            <pc:sldMk cId="0" sldId="256"/>
            <ac:spMk id="74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3:33.677" v="103" actId="478"/>
          <ac:spMkLst>
            <pc:docMk/>
            <pc:sldMk cId="0" sldId="256"/>
            <ac:spMk id="76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7:47.851" v="174" actId="478"/>
          <ac:spMkLst>
            <pc:docMk/>
            <pc:sldMk cId="0" sldId="256"/>
            <ac:spMk id="77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3:36.373" v="105" actId="478"/>
          <ac:spMkLst>
            <pc:docMk/>
            <pc:sldMk cId="0" sldId="256"/>
            <ac:spMk id="78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43:30.322" v="101" actId="478"/>
          <ac:spMkLst>
            <pc:docMk/>
            <pc:sldMk cId="0" sldId="256"/>
            <ac:spMk id="79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7:58.577" v="176" actId="478"/>
          <ac:spMkLst>
            <pc:docMk/>
            <pc:sldMk cId="0" sldId="256"/>
            <ac:spMk id="80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7:55.896" v="175" actId="478"/>
          <ac:spMkLst>
            <pc:docMk/>
            <pc:sldMk cId="0" sldId="256"/>
            <ac:spMk id="81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8:03.325" v="179" actId="478"/>
          <ac:spMkLst>
            <pc:docMk/>
            <pc:sldMk cId="0" sldId="256"/>
            <ac:spMk id="82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8:00.380" v="177" actId="478"/>
          <ac:spMkLst>
            <pc:docMk/>
            <pc:sldMk cId="0" sldId="256"/>
            <ac:spMk id="83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8:08.448" v="181" actId="478"/>
          <ac:spMkLst>
            <pc:docMk/>
            <pc:sldMk cId="0" sldId="256"/>
            <ac:spMk id="84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48:05.193" v="180" actId="478"/>
          <ac:spMkLst>
            <pc:docMk/>
            <pc:sldMk cId="0" sldId="256"/>
            <ac:spMk id="85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53:37.813" v="260" actId="478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Joanne Gourlay" userId="1900aeb9-bcf6-4c88-91cc-47ec6033df14" providerId="ADAL" clId="{7AA550BF-3D07-4026-BC77-7842C45FB745}" dt="2022-07-08T16:53:39.347" v="261" actId="478"/>
          <ac:spMkLst>
            <pc:docMk/>
            <pc:sldMk cId="0" sldId="256"/>
            <ac:spMk id="87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6:59.020" v="291" actId="1076"/>
          <ac:spMkLst>
            <pc:docMk/>
            <pc:sldMk cId="0" sldId="256"/>
            <ac:spMk id="88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3:46.254" v="263" actId="1076"/>
          <ac:spMkLst>
            <pc:docMk/>
            <pc:sldMk cId="0" sldId="256"/>
            <ac:spMk id="89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3:49.147" v="264" actId="1076"/>
          <ac:spMkLst>
            <pc:docMk/>
            <pc:sldMk cId="0" sldId="256"/>
            <ac:spMk id="90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3:52.570" v="265" actId="1076"/>
          <ac:spMkLst>
            <pc:docMk/>
            <pc:sldMk cId="0" sldId="256"/>
            <ac:spMk id="91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4:48.449" v="270" actId="1076"/>
          <ac:spMkLst>
            <pc:docMk/>
            <pc:sldMk cId="0" sldId="256"/>
            <ac:spMk id="92" creationId="{00000000-0000-0000-0000-000000000000}"/>
          </ac:spMkLst>
        </pc:spChg>
        <pc:spChg chg="mod">
          <ac:chgData name="Joanne Gourlay" userId="1900aeb9-bcf6-4c88-91cc-47ec6033df14" providerId="ADAL" clId="{7AA550BF-3D07-4026-BC77-7842C45FB745}" dt="2022-07-08T16:50:58.006" v="228" actId="1076"/>
          <ac:spMkLst>
            <pc:docMk/>
            <pc:sldMk cId="0" sldId="256"/>
            <ac:spMk id="93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21.819" v="5" actId="478"/>
          <ac:spMkLst>
            <pc:docMk/>
            <pc:sldMk cId="0" sldId="256"/>
            <ac:spMk id="95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15.466" v="2" actId="478"/>
          <ac:spMkLst>
            <pc:docMk/>
            <pc:sldMk cId="0" sldId="256"/>
            <ac:spMk id="96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23.988" v="6" actId="478"/>
          <ac:spMkLst>
            <pc:docMk/>
            <pc:sldMk cId="0" sldId="256"/>
            <ac:spMk id="97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11.850" v="0" actId="478"/>
          <ac:spMkLst>
            <pc:docMk/>
            <pc:sldMk cId="0" sldId="256"/>
            <ac:spMk id="98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18.060" v="3" actId="478"/>
          <ac:spMkLst>
            <pc:docMk/>
            <pc:sldMk cId="0" sldId="256"/>
            <ac:spMk id="99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19.685" v="4" actId="478"/>
          <ac:spMkLst>
            <pc:docMk/>
            <pc:sldMk cId="0" sldId="256"/>
            <ac:spMk id="100" creationId="{00000000-0000-0000-0000-000000000000}"/>
          </ac:spMkLst>
        </pc:spChg>
        <pc:spChg chg="del">
          <ac:chgData name="Joanne Gourlay" userId="1900aeb9-bcf6-4c88-91cc-47ec6033df14" providerId="ADAL" clId="{7AA550BF-3D07-4026-BC77-7842C45FB745}" dt="2022-07-08T16:37:13.495" v="1" actId="478"/>
          <ac:spMkLst>
            <pc:docMk/>
            <pc:sldMk cId="0" sldId="256"/>
            <ac:spMk id="101" creationId="{00000000-0000-0000-0000-000000000000}"/>
          </ac:spMkLst>
        </pc:spChg>
        <pc:spChg chg="add mod">
          <ac:chgData name="Joanne Gourlay" userId="1900aeb9-bcf6-4c88-91cc-47ec6033df14" providerId="ADAL" clId="{7AA550BF-3D07-4026-BC77-7842C45FB745}" dt="2022-07-08T17:01:17.002" v="314" actId="1076"/>
          <ac:spMkLst>
            <pc:docMk/>
            <pc:sldMk cId="0" sldId="256"/>
            <ac:spMk id="103" creationId="{ED04C6CE-DB33-073A-8265-88F11A51CC56}"/>
          </ac:spMkLst>
        </pc:spChg>
        <pc:spChg chg="add mod">
          <ac:chgData name="Joanne Gourlay" userId="1900aeb9-bcf6-4c88-91cc-47ec6033df14" providerId="ADAL" clId="{7AA550BF-3D07-4026-BC77-7842C45FB745}" dt="2022-07-08T17:02:32.149" v="332" actId="1076"/>
          <ac:spMkLst>
            <pc:docMk/>
            <pc:sldMk cId="0" sldId="256"/>
            <ac:spMk id="104" creationId="{B0ECFC98-69BC-A521-B4CB-3EA1491D72AD}"/>
          </ac:spMkLst>
        </pc:spChg>
        <pc:grpChg chg="mod">
          <ac:chgData name="Joanne Gourlay" userId="1900aeb9-bcf6-4c88-91cc-47ec6033df14" providerId="ADAL" clId="{7AA550BF-3D07-4026-BC77-7842C45FB745}" dt="2022-07-08T16:47:18.567" v="162" actId="1076"/>
          <ac:grpSpMkLst>
            <pc:docMk/>
            <pc:sldMk cId="0" sldId="256"/>
            <ac:grpSpMk id="55" creationId="{00000000-0000-0000-0000-000000000000}"/>
          </ac:grpSpMkLst>
        </pc:grpChg>
        <pc:picChg chg="add mod">
          <ac:chgData name="Joanne Gourlay" userId="1900aeb9-bcf6-4c88-91cc-47ec6033df14" providerId="ADAL" clId="{7AA550BF-3D07-4026-BC77-7842C45FB745}" dt="2022-07-08T17:01:07.807" v="312" actId="1076"/>
          <ac:picMkLst>
            <pc:docMk/>
            <pc:sldMk cId="0" sldId="256"/>
            <ac:picMk id="2" creationId="{E158CAAE-B92A-98D5-4A13-61906A3A1EE8}"/>
          </ac:picMkLst>
        </pc:picChg>
        <pc:picChg chg="add mod">
          <ac:chgData name="Joanne Gourlay" userId="1900aeb9-bcf6-4c88-91cc-47ec6033df14" providerId="ADAL" clId="{7AA550BF-3D07-4026-BC77-7842C45FB745}" dt="2022-07-08T16:53:09.638" v="232" actId="1076"/>
          <ac:picMkLst>
            <pc:docMk/>
            <pc:sldMk cId="0" sldId="256"/>
            <ac:picMk id="3" creationId="{BF8667B8-E0AE-F7A1-6AA5-4656E1993F90}"/>
          </ac:picMkLst>
        </pc:picChg>
        <pc:picChg chg="add mod">
          <ac:chgData name="Joanne Gourlay" userId="1900aeb9-bcf6-4c88-91cc-47ec6033df14" providerId="ADAL" clId="{7AA550BF-3D07-4026-BC77-7842C45FB745}" dt="2022-07-08T16:56:11.167" v="273" actId="1076"/>
          <ac:picMkLst>
            <pc:docMk/>
            <pc:sldMk cId="0" sldId="256"/>
            <ac:picMk id="4" creationId="{526C6C8C-5F14-7666-AF66-A93471957E41}"/>
          </ac:picMkLst>
        </pc:picChg>
        <pc:picChg chg="add mod">
          <ac:chgData name="Joanne Gourlay" userId="1900aeb9-bcf6-4c88-91cc-47ec6033df14" providerId="ADAL" clId="{7AA550BF-3D07-4026-BC77-7842C45FB745}" dt="2022-07-08T16:57:32.009" v="296" actId="1076"/>
          <ac:picMkLst>
            <pc:docMk/>
            <pc:sldMk cId="0" sldId="256"/>
            <ac:picMk id="5" creationId="{8D33B35F-6BB7-19A5-2C3F-A3C2082513AA}"/>
          </ac:picMkLst>
        </pc:picChg>
        <pc:picChg chg="del">
          <ac:chgData name="Joanne Gourlay" userId="1900aeb9-bcf6-4c88-91cc-47ec6033df14" providerId="ADAL" clId="{7AA550BF-3D07-4026-BC77-7842C45FB745}" dt="2022-07-08T16:38:02.681" v="38" actId="478"/>
          <ac:picMkLst>
            <pc:docMk/>
            <pc:sldMk cId="0" sldId="256"/>
            <ac:picMk id="69" creationId="{00000000-0000-0000-0000-000000000000}"/>
          </ac:picMkLst>
        </pc:picChg>
        <pc:picChg chg="del">
          <ac:chgData name="Joanne Gourlay" userId="1900aeb9-bcf6-4c88-91cc-47ec6033df14" providerId="ADAL" clId="{7AA550BF-3D07-4026-BC77-7842C45FB745}" dt="2022-07-08T16:38:04.503" v="39" actId="478"/>
          <ac:picMkLst>
            <pc:docMk/>
            <pc:sldMk cId="0" sldId="256"/>
            <ac:picMk id="72" creationId="{00000000-0000-0000-0000-000000000000}"/>
          </ac:picMkLst>
        </pc:picChg>
        <pc:picChg chg="del">
          <ac:chgData name="Joanne Gourlay" userId="1900aeb9-bcf6-4c88-91cc-47ec6033df14" providerId="ADAL" clId="{7AA550BF-3D07-4026-BC77-7842C45FB745}" dt="2022-07-08T16:38:06.065" v="40" actId="478"/>
          <ac:picMkLst>
            <pc:docMk/>
            <pc:sldMk cId="0" sldId="256"/>
            <ac:picMk id="75" creationId="{00000000-0000-0000-0000-000000000000}"/>
          </ac:picMkLst>
        </pc:picChg>
        <pc:picChg chg="del">
          <ac:chgData name="Joanne Gourlay" userId="1900aeb9-bcf6-4c88-91cc-47ec6033df14" providerId="ADAL" clId="{7AA550BF-3D07-4026-BC77-7842C45FB745}" dt="2022-07-08T16:38:07.633" v="41" actId="478"/>
          <ac:picMkLst>
            <pc:docMk/>
            <pc:sldMk cId="0" sldId="256"/>
            <ac:picMk id="94" creationId="{00000000-0000-0000-0000-000000000000}"/>
          </ac:picMkLst>
        </pc:picChg>
        <pc:picChg chg="del">
          <ac:chgData name="Joanne Gourlay" userId="1900aeb9-bcf6-4c88-91cc-47ec6033df14" providerId="ADAL" clId="{7AA550BF-3D07-4026-BC77-7842C45FB745}" dt="2022-07-08T16:44:17.708" v="128" actId="478"/>
          <ac:picMkLst>
            <pc:docMk/>
            <pc:sldMk cId="0" sldId="256"/>
            <ac:picMk id="102" creationId="{00000000-0000-0000-0000-000000000000}"/>
          </ac:picMkLst>
        </pc:picChg>
        <pc:picChg chg="add mod">
          <ac:chgData name="Joanne Gourlay" userId="1900aeb9-bcf6-4c88-91cc-47ec6033df14" providerId="ADAL" clId="{7AA550BF-3D07-4026-BC77-7842C45FB745}" dt="2022-07-08T16:47:18.567" v="162" actId="1076"/>
          <ac:picMkLst>
            <pc:docMk/>
            <pc:sldMk cId="0" sldId="256"/>
            <ac:picMk id="1026" creationId="{850C0C1F-0353-E8BD-012D-CE0AD014B1FB}"/>
          </ac:picMkLst>
        </pc:picChg>
        <pc:picChg chg="add mod">
          <ac:chgData name="Joanne Gourlay" userId="1900aeb9-bcf6-4c88-91cc-47ec6033df14" providerId="ADAL" clId="{7AA550BF-3D07-4026-BC77-7842C45FB745}" dt="2022-07-08T16:47:18.567" v="162" actId="1076"/>
          <ac:picMkLst>
            <pc:docMk/>
            <pc:sldMk cId="0" sldId="256"/>
            <ac:picMk id="1028" creationId="{B7144B6F-9EC5-9DDE-3B8A-694DFB09FB66}"/>
          </ac:picMkLst>
        </pc:picChg>
      </pc:sldChg>
      <pc:sldChg chg="del">
        <pc:chgData name="Joanne Gourlay" userId="1900aeb9-bcf6-4c88-91cc-47ec6033df14" providerId="ADAL" clId="{7AA550BF-3D07-4026-BC77-7842C45FB745}" dt="2022-07-08T16:42:30.503" v="73" actId="47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97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aaebc43f_0_1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aaebc43f_0_1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700"/>
              </a:spcBef>
              <a:spcAft>
                <a:spcPts val="17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700"/>
              </a:spcBef>
              <a:spcAft>
                <a:spcPts val="17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3500" tIns="93500" rIns="93500" bIns="93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7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7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7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700"/>
              </a:spcBef>
              <a:spcAft>
                <a:spcPts val="17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2832" y="104403"/>
            <a:ext cx="5207455" cy="640665"/>
          </a:xfrm>
          <a:prstGeom prst="roundRect">
            <a:avLst>
              <a:gd name="adj" fmla="val 44320"/>
            </a:avLst>
          </a:prstGeom>
          <a:solidFill>
            <a:srgbClr val="0097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We’ll Learn in Sociology at OMA </a:t>
            </a:r>
            <a:endParaRPr sz="2400" b="1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53413" y="2571750"/>
            <a:ext cx="6081250" cy="2456650"/>
            <a:chOff x="864400" y="1771800"/>
            <a:chExt cx="7084213" cy="2456650"/>
          </a:xfrm>
        </p:grpSpPr>
        <p:sp>
          <p:nvSpPr>
            <p:cNvPr id="56" name="Google Shape;56;p13"/>
            <p:cNvSpPr/>
            <p:nvPr/>
          </p:nvSpPr>
          <p:spPr>
            <a:xfrm rot="-5400000">
              <a:off x="864400" y="2933050"/>
              <a:ext cx="1295400" cy="1295400"/>
            </a:xfrm>
            <a:prstGeom prst="blockArc">
              <a:avLst>
                <a:gd name="adj1" fmla="val 10800000"/>
                <a:gd name="adj2" fmla="val 127266"/>
                <a:gd name="adj3" fmla="val 10266"/>
              </a:avLst>
            </a:pr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 rot="5400000">
              <a:off x="6653213" y="1771800"/>
              <a:ext cx="1295400" cy="1295400"/>
            </a:xfrm>
            <a:prstGeom prst="blockArc">
              <a:avLst>
                <a:gd name="adj1" fmla="val 10800000"/>
                <a:gd name="adj2" fmla="val 21599916"/>
                <a:gd name="adj3" fmla="val 10305"/>
              </a:avLst>
            </a:pr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524000" y="2933050"/>
              <a:ext cx="5782800" cy="134100"/>
            </a:xfrm>
            <a:prstGeom prst="rect">
              <a:avLst/>
            </a:pr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508525" y="4094350"/>
              <a:ext cx="5787900" cy="134100"/>
            </a:xfrm>
            <a:prstGeom prst="rect">
              <a:avLst/>
            </a:pr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524000" y="1771800"/>
              <a:ext cx="5782800" cy="134100"/>
            </a:xfrm>
            <a:prstGeom prst="rect">
              <a:avLst/>
            </a:pr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3"/>
          <p:cNvSpPr/>
          <p:nvPr/>
        </p:nvSpPr>
        <p:spPr>
          <a:xfrm>
            <a:off x="138624" y="1737000"/>
            <a:ext cx="1015351" cy="1161450"/>
          </a:xfrm>
          <a:prstGeom prst="ellipse">
            <a:avLst/>
          </a:prstGeom>
          <a:solidFill>
            <a:srgbClr val="0097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439305" y="2170450"/>
            <a:ext cx="957964" cy="915160"/>
          </a:xfrm>
          <a:prstGeom prst="ellipse">
            <a:avLst/>
          </a:prstGeom>
          <a:solidFill>
            <a:srgbClr val="0097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2847" y="1917687"/>
            <a:ext cx="772943" cy="777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dirty="0">
                <a:solidFill>
                  <a:srgbClr val="FFFFFF"/>
                </a:solidFill>
                <a:latin typeface="Helvetica Neue"/>
                <a:sym typeface="Helvetica Neue"/>
              </a:rPr>
              <a:t>Year 10 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638712" y="2281526"/>
            <a:ext cx="999362" cy="58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dirty="0">
                <a:solidFill>
                  <a:srgbClr val="FFFFFF"/>
                </a:solidFill>
                <a:latin typeface="Helvetica Neue"/>
                <a:sym typeface="Helvetica Neue"/>
              </a:rPr>
              <a:t>Year 11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362556" y="2064568"/>
            <a:ext cx="11424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elvetica Neue"/>
                <a:ea typeface="Helvetica Neue"/>
                <a:cs typeface="Helvetica Neue"/>
                <a:sym typeface="Helvetica Neue"/>
              </a:rPr>
              <a:t>Introduction to Sociology</a:t>
            </a:r>
            <a:endParaRPr sz="1200" b="1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1294004" y="2061900"/>
            <a:ext cx="204332" cy="514502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Google Shape;70;p13"/>
          <p:cNvSpPr txBox="1"/>
          <p:nvPr/>
        </p:nvSpPr>
        <p:spPr>
          <a:xfrm>
            <a:off x="2767131" y="2140907"/>
            <a:ext cx="1431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Helvetica Neue"/>
                <a:ea typeface="Helvetica Neue"/>
                <a:cs typeface="Helvetica Neue"/>
                <a:sym typeface="Helvetica Neue"/>
              </a:rPr>
              <a:t>Family</a:t>
            </a:r>
            <a:endParaRPr sz="1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2603654" y="2061900"/>
            <a:ext cx="204332" cy="514502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Google Shape;73;p13"/>
          <p:cNvSpPr txBox="1"/>
          <p:nvPr/>
        </p:nvSpPr>
        <p:spPr>
          <a:xfrm>
            <a:off x="2851716" y="3899096"/>
            <a:ext cx="1431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elvetica Neue"/>
                <a:ea typeface="Helvetica Neue"/>
                <a:cs typeface="Helvetica Neue"/>
                <a:sym typeface="Helvetica Neue"/>
              </a:rPr>
              <a:t>Crime and deviance</a:t>
            </a:r>
            <a:endParaRPr sz="1200" b="1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201904" y="2061900"/>
            <a:ext cx="204332" cy="514502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Google Shape;88;p13"/>
          <p:cNvSpPr txBox="1"/>
          <p:nvPr/>
        </p:nvSpPr>
        <p:spPr>
          <a:xfrm>
            <a:off x="723156" y="3904082"/>
            <a:ext cx="1838718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dirty="0">
                <a:solidFill>
                  <a:srgbClr val="444444"/>
                </a:solidFill>
                <a:effectLst/>
                <a:latin typeface="Helvetica Neue" panose="020B0604020202020204" charset="0"/>
              </a:rPr>
              <a:t>Applied methods of sociological enquiry</a:t>
            </a:r>
            <a:endParaRPr sz="700" b="1" dirty="0">
              <a:latin typeface="Helvetica Neue" panose="020B060402020202020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 rot="10800000">
            <a:off x="2134730" y="3873216"/>
            <a:ext cx="204332" cy="514502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Google Shape;90;p13"/>
          <p:cNvSpPr txBox="1"/>
          <p:nvPr/>
        </p:nvSpPr>
        <p:spPr>
          <a:xfrm>
            <a:off x="4471414" y="2139392"/>
            <a:ext cx="1431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Education</a:t>
            </a:r>
            <a:endParaRPr sz="105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13"/>
          <p:cNvSpPr/>
          <p:nvPr/>
        </p:nvSpPr>
        <p:spPr>
          <a:xfrm rot="10800000">
            <a:off x="3843362" y="3901142"/>
            <a:ext cx="204332" cy="514502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Google Shape;92;p13"/>
          <p:cNvSpPr txBox="1"/>
          <p:nvPr/>
        </p:nvSpPr>
        <p:spPr>
          <a:xfrm>
            <a:off x="4607162" y="3818761"/>
            <a:ext cx="1431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rgbClr val="444444"/>
                </a:solidFill>
                <a:effectLst/>
                <a:latin typeface="Helvetica Neue" panose="020B0604020202020204" charset="0"/>
                <a:cs typeface="Hadassah Friedlaender" panose="020B0604020202020204" pitchFamily="18" charset="-79"/>
              </a:rPr>
              <a:t>Social Differentiation and stratification</a:t>
            </a:r>
            <a:endParaRPr sz="900" b="1" dirty="0">
              <a:latin typeface="Helvetica Neue" panose="020B0604020202020204" charset="0"/>
              <a:ea typeface="Helvetica Neue"/>
              <a:cs typeface="Hadassah Friedlaender" panose="020B0604020202020204" pitchFamily="18" charset="-79"/>
              <a:sym typeface="Helvetica Neue"/>
            </a:endParaRPr>
          </a:p>
        </p:txBody>
      </p:sp>
      <p:sp>
        <p:nvSpPr>
          <p:cNvPr id="93" name="Google Shape;93;p13"/>
          <p:cNvSpPr/>
          <p:nvPr/>
        </p:nvSpPr>
        <p:spPr>
          <a:xfrm rot="10800000">
            <a:off x="5918288" y="3800050"/>
            <a:ext cx="199560" cy="729868"/>
          </a:xfrm>
          <a:custGeom>
            <a:avLst/>
            <a:gdLst/>
            <a:ahLst/>
            <a:cxnLst/>
            <a:rect l="l" t="t" r="r" b="b"/>
            <a:pathLst>
              <a:path w="8382" h="17717" extrusionOk="0">
                <a:moveTo>
                  <a:pt x="0" y="17717"/>
                </a:moveTo>
                <a:lnTo>
                  <a:pt x="0" y="0"/>
                </a:lnTo>
                <a:lnTo>
                  <a:pt x="8382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58CAAE-B92A-98D5-4A13-61906A3A1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013" y="783915"/>
            <a:ext cx="1325304" cy="1325304"/>
          </a:xfrm>
          <a:prstGeom prst="rect">
            <a:avLst/>
          </a:prstGeom>
        </p:spPr>
      </p:pic>
      <p:pic>
        <p:nvPicPr>
          <p:cNvPr id="1026" name="Picture 2" descr="family Icon 1245000">
            <a:extLst>
              <a:ext uri="{FF2B5EF4-FFF2-40B4-BE49-F238E27FC236}">
                <a16:creationId xmlns:a16="http://schemas.microsoft.com/office/drawing/2014/main" id="{850C0C1F-0353-E8BD-012D-CE0AD014B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87" y="1188009"/>
            <a:ext cx="997982" cy="99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ime Icon 3311577">
            <a:extLst>
              <a:ext uri="{FF2B5EF4-FFF2-40B4-BE49-F238E27FC236}">
                <a16:creationId xmlns:a16="http://schemas.microsoft.com/office/drawing/2014/main" id="{B7144B6F-9EC5-9DDE-3B8A-694DFB09F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480" y="2844578"/>
            <a:ext cx="992030" cy="86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8667B8-E0AE-F7A1-6AA5-4656E1993F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3550" y="2851014"/>
            <a:ext cx="922433" cy="9224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6C6C8C-5F14-7666-AF66-A93471957E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5719" y="1193839"/>
            <a:ext cx="953070" cy="953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33B35F-6BB7-19A5-2C3F-A3C2082513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3555" y="2719938"/>
            <a:ext cx="1017668" cy="1017668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ED04C6CE-DB33-073A-8265-88F11A51CC56}"/>
              </a:ext>
            </a:extLst>
          </p:cNvPr>
          <p:cNvSpPr txBox="1"/>
          <p:nvPr/>
        </p:nvSpPr>
        <p:spPr>
          <a:xfrm>
            <a:off x="6154789" y="220685"/>
            <a:ext cx="270965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Helvetica Neue" panose="020B0604020202020204" charset="0"/>
              </a:rPr>
              <a:t>Social theory and Research </a:t>
            </a:r>
          </a:p>
          <a:p>
            <a:pPr algn="just"/>
            <a:r>
              <a:rPr lang="en-GB" b="1" dirty="0">
                <a:latin typeface="Helvetica Neue" panose="020B0604020202020204" charset="0"/>
              </a:rPr>
              <a:t>Methodology:</a:t>
            </a:r>
          </a:p>
          <a:p>
            <a:pPr algn="just"/>
            <a:r>
              <a:rPr lang="en-GB" dirty="0">
                <a:latin typeface="Helvetica Neue" panose="020B0604020202020204" charset="0"/>
              </a:rPr>
              <a:t>This is taught throughout the course by linking the methods and theory to the topics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0ECFC98-69BC-A521-B4CB-3EA1491D72AD}"/>
              </a:ext>
            </a:extLst>
          </p:cNvPr>
          <p:cNvSpPr txBox="1"/>
          <p:nvPr/>
        </p:nvSpPr>
        <p:spPr>
          <a:xfrm>
            <a:off x="6551307" y="1737000"/>
            <a:ext cx="2508229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b="1" dirty="0">
                <a:latin typeface="Helvetica Neue" panose="020B0604020202020204" charset="0"/>
              </a:rPr>
              <a:t>Post GCSE Options:</a:t>
            </a:r>
          </a:p>
          <a:p>
            <a:r>
              <a:rPr lang="en-GB" sz="1600" b="1" dirty="0">
                <a:latin typeface="Helvetica Neue" panose="020B0604020202020204" charset="0"/>
              </a:rPr>
              <a:t>Study A Level Sociology at </a:t>
            </a:r>
            <a:r>
              <a:rPr lang="en-GB" sz="1600" b="1" dirty="0" smtClean="0">
                <a:latin typeface="Helvetica Neue" panose="020B0604020202020204" charset="0"/>
              </a:rPr>
              <a:t>OMA</a:t>
            </a:r>
            <a:r>
              <a:rPr lang="en-GB" sz="1600" b="1" dirty="0">
                <a:latin typeface="Helvetica Neue" panose="020B0604020202020204" charset="0"/>
              </a:rPr>
              <a:t>. University courses in Sociology can lead to a range of careers such as Journalism, the Legal Profession, Social </a:t>
            </a:r>
          </a:p>
          <a:p>
            <a:r>
              <a:rPr lang="en-GB" sz="1600" b="1" dirty="0">
                <a:latin typeface="Helvetica Neue" panose="020B0604020202020204" charset="0"/>
              </a:rPr>
              <a:t>Work, Teaching, Nursing, Marketing, Public Relations, Social Research, Civil Service, Market Research, the Police and even Politics.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106</Words>
  <Application>Microsoft Office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Hadassah Friedlaender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 Gourlay</cp:lastModifiedBy>
  <cp:revision>3</cp:revision>
  <dcterms:modified xsi:type="dcterms:W3CDTF">2022-07-11T15:45:42Z</dcterms:modified>
</cp:coreProperties>
</file>