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C66FF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34" autoAdjust="0"/>
    <p:restoredTop sz="95833" autoAdjust="0"/>
  </p:normalViewPr>
  <p:slideViewPr>
    <p:cSldViewPr snapToGrid="0">
      <p:cViewPr varScale="1">
        <p:scale>
          <a:sx n="45" d="100"/>
          <a:sy n="45" d="100"/>
        </p:scale>
        <p:origin x="413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43263" y="18313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Where are areas of surplus and deficit located globally?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19964" y="13663093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Picture 8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CD5357B6-CDC0-4F03-A77E-C5A221997B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29" y="14862271"/>
            <a:ext cx="1618061" cy="1618061"/>
          </a:xfrm>
          <a:prstGeom prst="rect">
            <a:avLst/>
          </a:prstGeom>
        </p:spPr>
      </p:pic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404950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43335"/>
            <a:ext cx="5841604" cy="6426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53966" y="7079145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97695"/>
            <a:ext cx="5935711" cy="63671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80" y="6821733"/>
            <a:ext cx="5713462" cy="6173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174F9E2F-4304-4EA9-9B43-D510498E0880}"/>
              </a:ext>
            </a:extLst>
          </p:cNvPr>
          <p:cNvSpPr/>
          <p:nvPr/>
        </p:nvSpPr>
        <p:spPr>
          <a:xfrm>
            <a:off x="6352881" y="13341299"/>
            <a:ext cx="1572877" cy="6476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45586" y="8549189"/>
            <a:ext cx="1214980" cy="123276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86954"/>
            <a:ext cx="5854586" cy="62936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7603361F-7D00-405D-94EC-75583220DE39}"/>
              </a:ext>
            </a:extLst>
          </p:cNvPr>
          <p:cNvSpPr/>
          <p:nvPr/>
        </p:nvSpPr>
        <p:spPr>
          <a:xfrm>
            <a:off x="2110422" y="4675273"/>
            <a:ext cx="2216765" cy="621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DC5C463-02F5-4BA7-B8AA-5DB2AF6DF813}"/>
              </a:ext>
            </a:extLst>
          </p:cNvPr>
          <p:cNvGrpSpPr/>
          <p:nvPr/>
        </p:nvGrpSpPr>
        <p:grpSpPr>
          <a:xfrm>
            <a:off x="6156218" y="13031521"/>
            <a:ext cx="1214980" cy="1274917"/>
            <a:chOff x="8003494" y="12006378"/>
            <a:chExt cx="1214980" cy="1304869"/>
          </a:xfrm>
        </p:grpSpPr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315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YEAR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50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8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A183D85D-EF81-4E97-A0B3-08A0BA3038F3}"/>
              </a:ext>
            </a:extLst>
          </p:cNvPr>
          <p:cNvSpPr/>
          <p:nvPr/>
        </p:nvSpPr>
        <p:spPr>
          <a:xfrm>
            <a:off x="1966681" y="2486352"/>
            <a:ext cx="2814510" cy="62936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3409591" y="4315838"/>
            <a:ext cx="1214980" cy="127999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3588245" y="4515085"/>
            <a:ext cx="841075" cy="854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3589176" y="4595145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3590107" y="4621047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5942938" y="15209797"/>
            <a:ext cx="1541" cy="4223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H="1" flipV="1">
            <a:off x="5190633" y="15954402"/>
            <a:ext cx="2062" cy="52593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H="1">
            <a:off x="7762638" y="10944278"/>
            <a:ext cx="331920" cy="3710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>
            <a:off x="7738521" y="2252595"/>
            <a:ext cx="516870" cy="6591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948781" y="17247026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‘Those </a:t>
            </a:r>
            <a:r>
              <a:rPr lang="en-US" sz="1800" dirty="0">
                <a:solidFill>
                  <a:schemeClr val="bg1"/>
                </a:solidFill>
              </a:rPr>
              <a:t>who do not learn history are doomed to repeat it</a:t>
            </a:r>
            <a:r>
              <a:rPr lang="en-US" sz="1800" dirty="0" smtClean="0">
                <a:solidFill>
                  <a:schemeClr val="bg1"/>
                </a:solidFill>
              </a:rPr>
              <a:t>.’  George Santayana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1463597" y="15974774"/>
            <a:ext cx="250641" cy="2582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>
            <a:off x="1928849" y="13159900"/>
            <a:ext cx="191467" cy="5687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4781191" y="12978204"/>
            <a:ext cx="0" cy="4445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 flipV="1">
            <a:off x="8189750" y="13776606"/>
            <a:ext cx="286551" cy="1974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F93EA0B6-C55E-4D86-B01F-136E2BF2A6B4}"/>
              </a:ext>
            </a:extLst>
          </p:cNvPr>
          <p:cNvCxnSpPr>
            <a:cxnSpLocks/>
          </p:cNvCxnSpPr>
          <p:nvPr/>
        </p:nvCxnSpPr>
        <p:spPr>
          <a:xfrm flipH="1" flipV="1">
            <a:off x="5642021" y="9367183"/>
            <a:ext cx="223213" cy="8887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 flipH="1" flipV="1">
            <a:off x="3024267" y="9464683"/>
            <a:ext cx="25633" cy="6299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1141732" y="9370735"/>
            <a:ext cx="253008" cy="5781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41139" y="688231"/>
            <a:ext cx="2664749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5775477" y="7232328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7545586" y="6846339"/>
            <a:ext cx="865284" cy="16228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58318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26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</p:txBody>
      </p: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2920246" y="7306821"/>
            <a:ext cx="30561" cy="5463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2765" y="446616"/>
            <a:ext cx="462817" cy="61766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H="1" flipV="1">
            <a:off x="2801341" y="2820632"/>
            <a:ext cx="144878" cy="5289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 flipH="1" flipV="1">
            <a:off x="1275676" y="1467012"/>
            <a:ext cx="502242" cy="1918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F210CF94-4A7B-4F73-8689-8D885E5EA126}"/>
              </a:ext>
            </a:extLst>
          </p:cNvPr>
          <p:cNvCxnSpPr>
            <a:cxnSpLocks/>
          </p:cNvCxnSpPr>
          <p:nvPr/>
        </p:nvCxnSpPr>
        <p:spPr>
          <a:xfrm>
            <a:off x="8036750" y="12270877"/>
            <a:ext cx="566553" cy="2683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4B199B20-F9DE-4E5E-B729-647B5DEA4A7A}"/>
              </a:ext>
            </a:extLst>
          </p:cNvPr>
          <p:cNvCxnSpPr>
            <a:cxnSpLocks/>
          </p:cNvCxnSpPr>
          <p:nvPr/>
        </p:nvCxnSpPr>
        <p:spPr>
          <a:xfrm>
            <a:off x="2711776" y="6666892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271450" y="419876"/>
            <a:ext cx="938427" cy="735967"/>
          </a:xfrm>
          <a:prstGeom prst="triangle">
            <a:avLst>
              <a:gd name="adj" fmla="val 45360"/>
            </a:avLst>
          </a:prstGeom>
          <a:gradFill flip="none" rotWithShape="0">
            <a:gsLst>
              <a:gs pos="0">
                <a:schemeClr val="tx1"/>
              </a:gs>
              <a:gs pos="61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C1E68218-A72C-42FF-BFD3-B8AD3C756B2E}"/>
              </a:ext>
            </a:extLst>
          </p:cNvPr>
          <p:cNvCxnSpPr>
            <a:cxnSpLocks/>
          </p:cNvCxnSpPr>
          <p:nvPr/>
        </p:nvCxnSpPr>
        <p:spPr>
          <a:xfrm flipH="1">
            <a:off x="2950214" y="14896173"/>
            <a:ext cx="74053" cy="8408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85">
            <a:extLst>
              <a:ext uri="{FF2B5EF4-FFF2-40B4-BE49-F238E27FC236}">
                <a16:creationId xmlns:a16="http://schemas.microsoft.com/office/drawing/2014/main" id="{E2C681CE-4F5E-FE42-BDC2-CE2B81D6D5D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6282" b="70513" l="4300" r="98300">
                        <a14:foregroundMark x1="78848" y1="36926" x2="72199" y2="58601"/>
                        <a14:foregroundMark x1="65555" y1="77240" x2="27000" y2="79744"/>
                        <a14:foregroundMark x1="27000" y1="79744" x2="24534" y2="76500"/>
                        <a14:foregroundMark x1="21997" y1="38692" x2="16412" y2="48775"/>
                        <a14:foregroundMark x1="6808" y1="69310" x2="7167" y2="69119"/>
                        <a14:foregroundMark x1="80114" y1="37818" x2="68874" y2="58137"/>
                        <a14:foregroundMark x1="63800" y1="67308" x2="63200" y2="67564"/>
                        <a14:backgroundMark x1="27300" y1="27308" x2="27300" y2="27308"/>
                        <a14:backgroundMark x1="60400" y1="29359" x2="40000" y2="19615"/>
                        <a14:backgroundMark x1="32000" y1="21923" x2="16900" y2="26667"/>
                        <a14:backgroundMark x1="9500" y1="31282" x2="26600" y2="31026"/>
                        <a14:backgroundMark x1="26700" y1="29103" x2="11400" y2="26795"/>
                        <a14:backgroundMark x1="16500" y1="25256" x2="44100" y2="12179"/>
                        <a14:backgroundMark x1="44100" y1="12179" x2="51400" y2="26538"/>
                        <a14:backgroundMark x1="51400" y1="26538" x2="68800" y2="19615"/>
                        <a14:backgroundMark x1="63600" y1="18974" x2="42600" y2="14359"/>
                        <a14:backgroundMark x1="33900" y1="13077" x2="20700" y2="19103"/>
                        <a14:backgroundMark x1="20700" y1="19103" x2="44200" y2="4872"/>
                        <a14:backgroundMark x1="24500" y1="12436" x2="45400" y2="15256"/>
                        <a14:backgroundMark x1="23000" y1="16923" x2="20300" y2="18462"/>
                        <a14:backgroundMark x1="18800" y1="21154" x2="30600" y2="31538"/>
                        <a14:backgroundMark x1="63800" y1="19744" x2="62900" y2="17692"/>
                        <a14:backgroundMark x1="67200" y1="20897" x2="86200" y2="33846"/>
                        <a14:backgroundMark x1="62700" y1="16538" x2="65500" y2="18077"/>
                        <a14:backgroundMark x1="98300" y1="37179" x2="98300" y2="37179"/>
                        <a14:backgroundMark x1="83400" y1="35128" x2="83400" y2="35128"/>
                        <a14:backgroundMark x1="82700" y1="36154" x2="82700" y2="36154"/>
                        <a14:backgroundMark x1="98100" y1="40128" x2="98100" y2="40128"/>
                        <a14:backgroundMark x1="98100" y1="40128" x2="98100" y2="40128"/>
                        <a14:backgroundMark x1="97400" y1="39615" x2="97100" y2="39487"/>
                        <a14:backgroundMark x1="97100" y1="39487" x2="95800" y2="39359"/>
                        <a14:backgroundMark x1="87600" y1="36282" x2="87600" y2="36282"/>
                        <a14:backgroundMark x1="79900" y1="35513" x2="83000" y2="34231"/>
                        <a14:backgroundMark x1="85500" y1="37436" x2="89000" y2="35769"/>
                        <a14:backgroundMark x1="84700" y1="34744" x2="92500" y2="38590"/>
                        <a14:backgroundMark x1="79800" y1="36154" x2="79800" y2="36154"/>
                        <a14:backgroundMark x1="8500" y1="36795" x2="23000" y2="71410"/>
                        <a14:backgroundMark x1="23000" y1="71410" x2="29500" y2="73205"/>
                        <a14:backgroundMark x1="19700" y1="68846" x2="1600" y2="36667"/>
                        <a14:backgroundMark x1="1600" y1="36667" x2="11800" y2="59872"/>
                        <a14:backgroundMark x1="9200" y1="35128" x2="13000" y2="72692"/>
                        <a14:backgroundMark x1="13000" y1="72692" x2="7500" y2="66795"/>
                        <a14:backgroundMark x1="5200" y1="70897" x2="7200" y2="33590"/>
                        <a14:backgroundMark x1="7200" y1="33590" x2="4100" y2="71026"/>
                        <a14:backgroundMark x1="4100" y1="71026" x2="8800" y2="74103"/>
                        <a14:backgroundMark x1="4400" y1="46795" x2="4100" y2="42564"/>
                        <a14:backgroundMark x1="12200" y1="33205" x2="8600" y2="38077"/>
                        <a14:backgroundMark x1="1300" y1="39615" x2="3900" y2="54231"/>
                        <a14:backgroundMark x1="9700" y1="62821" x2="25300" y2="75513"/>
                        <a14:backgroundMark x1="17200" y1="63333" x2="1900" y2="61538"/>
                        <a14:backgroundMark x1="7800" y1="64487" x2="7100" y2="69103"/>
                        <a14:backgroundMark x1="23800" y1="36410" x2="25800" y2="32949"/>
                        <a14:backgroundMark x1="25100" y1="33462" x2="23200" y2="35256"/>
                        <a14:backgroundMark x1="23200" y1="35256" x2="23800" y2="38077"/>
                        <a14:backgroundMark x1="64800" y1="65000" x2="79000" y2="63718"/>
                        <a14:backgroundMark x1="67100" y1="67179" x2="70000" y2="71538"/>
                        <a14:backgroundMark x1="66700" y1="74615" x2="66700" y2="74615"/>
                        <a14:backgroundMark x1="68300" y1="74615" x2="67100" y2="72821"/>
                        <a14:backgroundMark x1="64200" y1="60385" x2="79800" y2="62564"/>
                        <a14:backgroundMark x1="66200" y1="75513" x2="93500" y2="55513"/>
                        <a14:backgroundMark x1="93500" y1="55513" x2="94000" y2="35641"/>
                        <a14:backgroundMark x1="94000" y1="35641" x2="98200" y2="41538"/>
                        <a14:backgroundMark x1="83000" y1="36154" x2="76500" y2="33590"/>
                      </a14:backgroundRemoval>
                    </a14:imgEffect>
                  </a14:imgLayer>
                </a14:imgProps>
              </a:ext>
            </a:extLst>
          </a:blip>
          <a:srcRect t="24406" r="530" b="32512"/>
          <a:stretch/>
        </p:blipFill>
        <p:spPr>
          <a:xfrm rot="21130252">
            <a:off x="7717727" y="16059487"/>
            <a:ext cx="1961372" cy="662609"/>
          </a:xfrm>
          <a:prstGeom prst="rect">
            <a:avLst/>
          </a:prstGeom>
        </p:spPr>
      </p:pic>
      <p:pic>
        <p:nvPicPr>
          <p:cNvPr id="261" name="Picture 16" descr="https://static.thenounproject.com/png/996079-200.png">
            <a:extLst>
              <a:ext uri="{FF2B5EF4-FFF2-40B4-BE49-F238E27FC236}">
                <a16:creationId xmlns:a16="http://schemas.microsoft.com/office/drawing/2014/main" id="{EE8194A5-BB65-46A0-B946-5C9ABEB7E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003" y="22229468"/>
            <a:ext cx="150239" cy="1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168D5C38-2381-4EA9-8E03-7FB60E40E335}"/>
              </a:ext>
            </a:extLst>
          </p:cNvPr>
          <p:cNvCxnSpPr>
            <a:cxnSpLocks/>
          </p:cNvCxnSpPr>
          <p:nvPr/>
        </p:nvCxnSpPr>
        <p:spPr>
          <a:xfrm flipH="1">
            <a:off x="5329304" y="6155013"/>
            <a:ext cx="108031" cy="7977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946219" y="87462"/>
            <a:ext cx="5137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Malgun Gothic" panose="020B0503020000020004" pitchFamily="34" charset="-127"/>
                <a:ea typeface="Malgun Gothic" panose="020B0503020000020004" pitchFamily="34" charset="-127"/>
                <a:cs typeface="Aharoni" panose="020B0604020202020204" pitchFamily="2" charset="-79"/>
              </a:rPr>
              <a:t>History </a:t>
            </a:r>
            <a:r>
              <a:rPr lang="en-GB" sz="3600" dirty="0">
                <a:latin typeface="Malgun Gothic" panose="020B0503020000020004" pitchFamily="34" charset="-127"/>
                <a:ea typeface="Malgun Gothic" panose="020B0503020000020004" pitchFamily="34" charset="-127"/>
                <a:cs typeface="Aharoni" panose="020B0604020202020204" pitchFamily="2" charset="-79"/>
              </a:rPr>
              <a:t>Learning Journey</a:t>
            </a:r>
          </a:p>
        </p:txBody>
      </p:sp>
      <p:pic>
        <p:nvPicPr>
          <p:cNvPr id="3" name="Picture 2" descr="Ormiston Maritime Academ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710" y="218685"/>
            <a:ext cx="1499993" cy="97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1" name="TextBox 590"/>
          <p:cNvSpPr txBox="1"/>
          <p:nvPr/>
        </p:nvSpPr>
        <p:spPr>
          <a:xfrm>
            <a:off x="1424503" y="1689010"/>
            <a:ext cx="1712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Revision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75982" y="1234464"/>
            <a:ext cx="1435074" cy="1435074"/>
          </a:xfrm>
          <a:prstGeom prst="rect">
            <a:avLst/>
          </a:prstGeom>
        </p:spPr>
      </p:pic>
      <p:cxnSp>
        <p:nvCxnSpPr>
          <p:cNvPr id="592" name="Straight Connector 591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V="1">
            <a:off x="1141732" y="2742048"/>
            <a:ext cx="392114" cy="1577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04578" y="14507685"/>
            <a:ext cx="173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Anglo Saxon England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327187" y="16480332"/>
            <a:ext cx="173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Medieval Realms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189827" y="14536090"/>
            <a:ext cx="173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Tudors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05240" y="16223230"/>
            <a:ext cx="173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English Civil War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1048107" y="12280965"/>
            <a:ext cx="1730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Cromwell and the return of the King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920754" y="12346189"/>
            <a:ext cx="173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Industrial Revolution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7713312" y="14024297"/>
            <a:ext cx="173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Slave Trade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793401" y="11932109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British Empire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2194829" y="10078526"/>
            <a:ext cx="1799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Suffragists and Suffragettes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361946" y="10276965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Why did WW1 start?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215456" y="8988855"/>
            <a:ext cx="1623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WW1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5100962" y="10264382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Age of revolution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939560" y="7623617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Protests through time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7692821" y="6167259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Democracy in Germany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4571730" y="5552654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The rise of dictators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175651" y="7816589"/>
            <a:ext cx="1623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WW2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1949166" y="6028847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The Holocaust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236915" y="3863607"/>
            <a:ext cx="229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America: Inequality and Opportunity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333479" y="1492885"/>
            <a:ext cx="1623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Conflict and tension in Asia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2091638" y="3445839"/>
            <a:ext cx="1623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Elizabethan England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33971" y="2895024"/>
            <a:ext cx="1335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latin typeface="Comic Sans MS" panose="030F0702030302020204" pitchFamily="66" charset="0"/>
              </a:rPr>
              <a:t>Migration, Empires and the people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55856" y="16047442"/>
            <a:ext cx="1379299" cy="1379299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73496" y="12031189"/>
            <a:ext cx="1379299" cy="1379299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4505" y="7270993"/>
            <a:ext cx="1379299" cy="1379299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5635" y="3143021"/>
            <a:ext cx="1379299" cy="13792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4236" y="15429809"/>
            <a:ext cx="1058389" cy="1058389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17779" y="10583605"/>
            <a:ext cx="1058389" cy="1058389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60632" y="7416522"/>
            <a:ext cx="1058389" cy="1058389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19329" y="1525619"/>
            <a:ext cx="1058389" cy="1058389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76236" y="3780382"/>
            <a:ext cx="1058389" cy="105838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4059571" y="14125941"/>
            <a:ext cx="1726019" cy="1726019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2343702" y="11915471"/>
            <a:ext cx="1726019" cy="1726019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3554303" y="7198167"/>
            <a:ext cx="1726019" cy="1726019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5274496" y="2868238"/>
            <a:ext cx="1333872" cy="1333872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-61823" y="3774391"/>
            <a:ext cx="1726019" cy="1726019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V="1">
            <a:off x="6316420" y="5304249"/>
            <a:ext cx="1726019" cy="17260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1806025" y="14486678"/>
            <a:ext cx="1043855" cy="1043855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7274216" y="12385348"/>
            <a:ext cx="1043855" cy="1043855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5937385" y="9472066"/>
            <a:ext cx="1043855" cy="1043855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561430" y="8131761"/>
            <a:ext cx="1043855" cy="1043855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2218053" y="5197408"/>
            <a:ext cx="1043855" cy="1043855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3404732" y="3432972"/>
            <a:ext cx="1043855" cy="1043855"/>
          </a:xfrm>
          <a:prstGeom prst="rect">
            <a:avLst/>
          </a:prstGeom>
        </p:spPr>
      </p:pic>
      <p:sp>
        <p:nvSpPr>
          <p:cNvPr id="17" name="AutoShape 10" descr="difference Icon 465940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93300" y="14105849"/>
            <a:ext cx="1022292" cy="1022292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18155" y="9856186"/>
            <a:ext cx="1022292" cy="1022292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1392" y="9515316"/>
            <a:ext cx="1022292" cy="1022292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07319" y="5625740"/>
            <a:ext cx="1022292" cy="1022292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25750" y="1606037"/>
            <a:ext cx="1022292" cy="102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19252</TotalTime>
  <Words>105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Malgun Gothic</vt:lpstr>
      <vt:lpstr>Aharoni</vt:lpstr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Windows User</cp:lastModifiedBy>
  <cp:revision>289</cp:revision>
  <cp:lastPrinted>2018-09-02T17:44:52Z</cp:lastPrinted>
  <dcterms:created xsi:type="dcterms:W3CDTF">2018-02-08T08:28:53Z</dcterms:created>
  <dcterms:modified xsi:type="dcterms:W3CDTF">2022-07-01T10:48:05Z</dcterms:modified>
</cp:coreProperties>
</file>