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9926638" cy="679767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308"/>
    <a:srgbClr val="FF00FF"/>
    <a:srgbClr val="144856"/>
    <a:srgbClr val="175A68"/>
    <a:srgbClr val="FE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27C41-93FA-C87C-1C45-73F72EFA5541}" v="69" dt="2022-04-27T11:05:44.076"/>
    <p1510:client id="{86945100-8402-045C-EC0A-6516AD6E836C}" v="30" dt="2022-05-03T08:53:36.248"/>
    <p1510:client id="{971B3FA3-B126-3E86-0C1C-4FE223484A9B}" v="177" dt="2022-06-13T12:24:02.489"/>
    <p1510:client id="{BA866C6E-5D6F-FBC5-06E6-18518FDADB46}" v="23" dt="2022-05-03T08:48:28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125" d="100"/>
          <a:sy n="125" d="100"/>
        </p:scale>
        <p:origin x="-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Gorry" userId="S::gorryl@omacademy.co.uk::0d22becb-ce40-4e38-bb89-160084d6087c" providerId="AD" clId="Web-{971B3FA3-B126-3E86-0C1C-4FE223484A9B}"/>
    <pc:docChg chg="modSld">
      <pc:chgData name="L Gorry" userId="S::gorryl@omacademy.co.uk::0d22becb-ce40-4e38-bb89-160084d6087c" providerId="AD" clId="Web-{971B3FA3-B126-3E86-0C1C-4FE223484A9B}" dt="2022-06-13T12:24:02.489" v="115" actId="1076"/>
      <pc:docMkLst>
        <pc:docMk/>
      </pc:docMkLst>
      <pc:sldChg chg="addSp delSp modSp">
        <pc:chgData name="L Gorry" userId="S::gorryl@omacademy.co.uk::0d22becb-ce40-4e38-bb89-160084d6087c" providerId="AD" clId="Web-{971B3FA3-B126-3E86-0C1C-4FE223484A9B}" dt="2022-06-13T12:24:02.489" v="115" actId="1076"/>
        <pc:sldMkLst>
          <pc:docMk/>
          <pc:sldMk cId="1074321042" sldId="256"/>
        </pc:sldMkLst>
        <pc:spChg chg="mod">
          <ac:chgData name="L Gorry" userId="S::gorryl@omacademy.co.uk::0d22becb-ce40-4e38-bb89-160084d6087c" providerId="AD" clId="Web-{971B3FA3-B126-3E86-0C1C-4FE223484A9B}" dt="2022-06-13T12:23:32.847" v="109" actId="20577"/>
          <ac:spMkLst>
            <pc:docMk/>
            <pc:sldMk cId="1074321042" sldId="256"/>
            <ac:spMk id="78" creationId="{77488140-F5BB-446A-B227-397B875C483F}"/>
          </ac:spMkLst>
        </pc:spChg>
        <pc:spChg chg="mod">
          <ac:chgData name="L Gorry" userId="S::gorryl@omacademy.co.uk::0d22becb-ce40-4e38-bb89-160084d6087c" providerId="AD" clId="Web-{971B3FA3-B126-3E86-0C1C-4FE223484A9B}" dt="2022-06-13T12:24:02.489" v="115" actId="1076"/>
          <ac:spMkLst>
            <pc:docMk/>
            <pc:sldMk cId="1074321042" sldId="256"/>
            <ac:spMk id="100" creationId="{28ED8F31-E509-4ACA-A1FE-67D6B9EA3BE4}"/>
          </ac:spMkLst>
        </pc:spChg>
        <pc:spChg chg="add mod">
          <ac:chgData name="L Gorry" userId="S::gorryl@omacademy.co.uk::0d22becb-ce40-4e38-bb89-160084d6087c" providerId="AD" clId="Web-{971B3FA3-B126-3E86-0C1C-4FE223484A9B}" dt="2022-06-13T12:10:42.641" v="25" actId="20577"/>
          <ac:spMkLst>
            <pc:docMk/>
            <pc:sldMk cId="1074321042" sldId="256"/>
            <ac:spMk id="106" creationId="{2A029DE2-D7A3-1CF6-8A79-5A3E657D5059}"/>
          </ac:spMkLst>
        </pc:spChg>
        <pc:spChg chg="add mod">
          <ac:chgData name="L Gorry" userId="S::gorryl@omacademy.co.uk::0d22becb-ce40-4e38-bb89-160084d6087c" providerId="AD" clId="Web-{971B3FA3-B126-3E86-0C1C-4FE223484A9B}" dt="2022-06-13T12:11:06.532" v="28" actId="1076"/>
          <ac:spMkLst>
            <pc:docMk/>
            <pc:sldMk cId="1074321042" sldId="256"/>
            <ac:spMk id="107" creationId="{5A3ADEDF-EF2A-89EF-BAE0-CB0A1C329EB6}"/>
          </ac:spMkLst>
        </pc:spChg>
        <pc:spChg chg="add mod">
          <ac:chgData name="L Gorry" userId="S::gorryl@omacademy.co.uk::0d22becb-ce40-4e38-bb89-160084d6087c" providerId="AD" clId="Web-{971B3FA3-B126-3E86-0C1C-4FE223484A9B}" dt="2022-06-13T12:12:07.002" v="35" actId="1076"/>
          <ac:spMkLst>
            <pc:docMk/>
            <pc:sldMk cId="1074321042" sldId="256"/>
            <ac:spMk id="108" creationId="{764C1772-5F05-65E5-6D66-58B9701DFD3A}"/>
          </ac:spMkLst>
        </pc:spChg>
        <pc:spChg chg="add mod">
          <ac:chgData name="L Gorry" userId="S::gorryl@omacademy.co.uk::0d22becb-ce40-4e38-bb89-160084d6087c" providerId="AD" clId="Web-{971B3FA3-B126-3E86-0C1C-4FE223484A9B}" dt="2022-06-13T12:18:43.934" v="77" actId="14100"/>
          <ac:spMkLst>
            <pc:docMk/>
            <pc:sldMk cId="1074321042" sldId="256"/>
            <ac:spMk id="109" creationId="{4F17359D-C5C6-EF87-A782-054EA85404A5}"/>
          </ac:spMkLst>
        </pc:spChg>
        <pc:spChg chg="add mod">
          <ac:chgData name="L Gorry" userId="S::gorryl@omacademy.co.uk::0d22becb-ce40-4e38-bb89-160084d6087c" providerId="AD" clId="Web-{971B3FA3-B126-3E86-0C1C-4FE223484A9B}" dt="2022-06-13T12:19:44.123" v="81" actId="14100"/>
          <ac:spMkLst>
            <pc:docMk/>
            <pc:sldMk cId="1074321042" sldId="256"/>
            <ac:spMk id="110" creationId="{5D25A848-BBD8-AE32-103D-9FF0764EC88F}"/>
          </ac:spMkLst>
        </pc:spChg>
        <pc:spChg chg="add mod">
          <ac:chgData name="L Gorry" userId="S::gorryl@omacademy.co.uk::0d22becb-ce40-4e38-bb89-160084d6087c" providerId="AD" clId="Web-{971B3FA3-B126-3E86-0C1C-4FE223484A9B}" dt="2022-06-13T12:20:37.734" v="89" actId="1076"/>
          <ac:spMkLst>
            <pc:docMk/>
            <pc:sldMk cId="1074321042" sldId="256"/>
            <ac:spMk id="111" creationId="{BCA7790D-B7BF-61B7-57FC-D416C966A05A}"/>
          </ac:spMkLst>
        </pc:spChg>
        <pc:spChg chg="add mod">
          <ac:chgData name="L Gorry" userId="S::gorryl@omacademy.co.uk::0d22becb-ce40-4e38-bb89-160084d6087c" providerId="AD" clId="Web-{971B3FA3-B126-3E86-0C1C-4FE223484A9B}" dt="2022-06-13T12:24:00.067" v="114" actId="1076"/>
          <ac:spMkLst>
            <pc:docMk/>
            <pc:sldMk cId="1074321042" sldId="256"/>
            <ac:spMk id="112" creationId="{AB9F2B43-22B3-CD29-0376-A2A8BAB64F91}"/>
          </ac:spMkLst>
        </pc:spChg>
        <pc:spChg chg="add del">
          <ac:chgData name="L Gorry" userId="S::gorryl@omacademy.co.uk::0d22becb-ce40-4e38-bb89-160084d6087c" providerId="AD" clId="Web-{971B3FA3-B126-3E86-0C1C-4FE223484A9B}" dt="2022-06-13T12:23:42.629" v="110"/>
          <ac:spMkLst>
            <pc:docMk/>
            <pc:sldMk cId="1074321042" sldId="256"/>
            <ac:spMk id="113" creationId="{B3930440-8024-83D7-6F0E-906B46501441}"/>
          </ac:spMkLst>
        </pc:spChg>
      </pc:sldChg>
    </pc:docChg>
  </pc:docChgLst>
  <pc:docChgLst>
    <pc:chgData name="L Gorry" userId="S::gorryl@omacademy.co.uk::0d22becb-ce40-4e38-bb89-160084d6087c" providerId="AD" clId="Web-{BA866C6E-5D6F-FBC5-06E6-18518FDADB46}"/>
    <pc:docChg chg="modSld">
      <pc:chgData name="L Gorry" userId="S::gorryl@omacademy.co.uk::0d22becb-ce40-4e38-bb89-160084d6087c" providerId="AD" clId="Web-{BA866C6E-5D6F-FBC5-06E6-18518FDADB46}" dt="2022-05-03T08:48:28.743" v="20" actId="1076"/>
      <pc:docMkLst>
        <pc:docMk/>
      </pc:docMkLst>
      <pc:sldChg chg="addSp delSp modSp">
        <pc:chgData name="L Gorry" userId="S::gorryl@omacademy.co.uk::0d22becb-ce40-4e38-bb89-160084d6087c" providerId="AD" clId="Web-{BA866C6E-5D6F-FBC5-06E6-18518FDADB46}" dt="2022-05-03T08:48:28.743" v="20" actId="1076"/>
        <pc:sldMkLst>
          <pc:docMk/>
          <pc:sldMk cId="1074321042" sldId="256"/>
        </pc:sldMkLst>
        <pc:picChg chg="add del mod">
          <ac:chgData name="L Gorry" userId="S::gorryl@omacademy.co.uk::0d22becb-ce40-4e38-bb89-160084d6087c" providerId="AD" clId="Web-{BA866C6E-5D6F-FBC5-06E6-18518FDADB46}" dt="2022-05-03T08:46:49.611" v="1"/>
          <ac:picMkLst>
            <pc:docMk/>
            <pc:sldMk cId="1074321042" sldId="256"/>
            <ac:picMk id="2" creationId="{5A098C79-D596-E9D6-EC13-300643F60CEB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7:22.989" v="6" actId="1076"/>
          <ac:picMkLst>
            <pc:docMk/>
            <pc:sldMk cId="1074321042" sldId="256"/>
            <ac:picMk id="4" creationId="{AEAC9369-3CB7-07D9-6E45-181F8ADB957D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7:34.067" v="8" actId="1076"/>
          <ac:picMkLst>
            <pc:docMk/>
            <pc:sldMk cId="1074321042" sldId="256"/>
            <ac:picMk id="90" creationId="{1C1844AF-0E0C-905C-1F40-D0796ED91601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7:53.553" v="11" actId="1076"/>
          <ac:picMkLst>
            <pc:docMk/>
            <pc:sldMk cId="1074321042" sldId="256"/>
            <ac:picMk id="91" creationId="{28011382-BD59-2B39-3ECE-11FA819A0CC1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8:01.272" v="13" actId="1076"/>
          <ac:picMkLst>
            <pc:docMk/>
            <pc:sldMk cId="1074321042" sldId="256"/>
            <ac:picMk id="92" creationId="{CF6F035A-388C-7FD5-78F6-09E9ED8007A2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8:04.429" v="15" actId="1076"/>
          <ac:picMkLst>
            <pc:docMk/>
            <pc:sldMk cId="1074321042" sldId="256"/>
            <ac:picMk id="94" creationId="{618D9E59-B934-7E2E-03A2-522D70F94841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8:16.601" v="18" actId="1076"/>
          <ac:picMkLst>
            <pc:docMk/>
            <pc:sldMk cId="1074321042" sldId="256"/>
            <ac:picMk id="99" creationId="{C95E89F9-C5FE-BF3A-42C5-C487DB1B95B4}"/>
          </ac:picMkLst>
        </pc:picChg>
        <pc:picChg chg="add mod">
          <ac:chgData name="L Gorry" userId="S::gorryl@omacademy.co.uk::0d22becb-ce40-4e38-bb89-160084d6087c" providerId="AD" clId="Web-{BA866C6E-5D6F-FBC5-06E6-18518FDADB46}" dt="2022-05-03T08:48:28.743" v="20" actId="1076"/>
          <ac:picMkLst>
            <pc:docMk/>
            <pc:sldMk cId="1074321042" sldId="256"/>
            <ac:picMk id="101" creationId="{D2A11309-63C6-0DDA-7F8F-3A42863A030E}"/>
          </ac:picMkLst>
        </pc:picChg>
      </pc:sldChg>
    </pc:docChg>
  </pc:docChgLst>
  <pc:docChgLst>
    <pc:chgData name="L Gorry" userId="S::gorryl@omacademy.co.uk::0d22becb-ce40-4e38-bb89-160084d6087c" providerId="AD" clId="Web-{86945100-8402-045C-EC0A-6516AD6E836C}"/>
    <pc:docChg chg="modSld">
      <pc:chgData name="L Gorry" userId="S::gorryl@omacademy.co.uk::0d22becb-ce40-4e38-bb89-160084d6087c" providerId="AD" clId="Web-{86945100-8402-045C-EC0A-6516AD6E836C}" dt="2022-05-03T08:53:36.248" v="26" actId="1076"/>
      <pc:docMkLst>
        <pc:docMk/>
      </pc:docMkLst>
      <pc:sldChg chg="addSp modSp">
        <pc:chgData name="L Gorry" userId="S::gorryl@omacademy.co.uk::0d22becb-ce40-4e38-bb89-160084d6087c" providerId="AD" clId="Web-{86945100-8402-045C-EC0A-6516AD6E836C}" dt="2022-05-03T08:53:36.248" v="26" actId="1076"/>
        <pc:sldMkLst>
          <pc:docMk/>
          <pc:sldMk cId="1074321042" sldId="256"/>
        </pc:sldMkLst>
        <pc:picChg chg="add mod">
          <ac:chgData name="L Gorry" userId="S::gorryl@omacademy.co.uk::0d22becb-ce40-4e38-bb89-160084d6087c" providerId="AD" clId="Web-{86945100-8402-045C-EC0A-6516AD6E836C}" dt="2022-05-03T08:49:50.101" v="3" actId="1076"/>
          <ac:picMkLst>
            <pc:docMk/>
            <pc:sldMk cId="1074321042" sldId="256"/>
            <ac:picMk id="2" creationId="{C2BCFEDE-2DA5-3E74-7F0C-EB94DEBCB805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1:17.212" v="8" actId="1076"/>
          <ac:picMkLst>
            <pc:docMk/>
            <pc:sldMk cId="1074321042" sldId="256"/>
            <ac:picMk id="5" creationId="{80EA42F9-5BF8-2EE9-985E-6B3CE899DAC1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2:59.716" v="19" actId="1076"/>
          <ac:picMkLst>
            <pc:docMk/>
            <pc:sldMk cId="1074321042" sldId="256"/>
            <ac:picMk id="6" creationId="{EB57E424-AE92-60CB-941C-D42FFF283E2C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1:43.119" v="12" actId="1076"/>
          <ac:picMkLst>
            <pc:docMk/>
            <pc:sldMk cId="1074321042" sldId="256"/>
            <ac:picMk id="102" creationId="{4FA4DE5F-F62C-F0B1-BC3E-20895CD1CDDD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2:23.105" v="15" actId="1076"/>
          <ac:picMkLst>
            <pc:docMk/>
            <pc:sldMk cId="1074321042" sldId="256"/>
            <ac:picMk id="103" creationId="{F439A6E8-66DE-96D6-FA26-B9E23990AD7E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3:21.107" v="23" actId="1076"/>
          <ac:picMkLst>
            <pc:docMk/>
            <pc:sldMk cId="1074321042" sldId="256"/>
            <ac:picMk id="104" creationId="{ACFFBFF1-D2D1-5B1F-A052-9254719C0D35}"/>
          </ac:picMkLst>
        </pc:picChg>
        <pc:picChg chg="add mod">
          <ac:chgData name="L Gorry" userId="S::gorryl@omacademy.co.uk::0d22becb-ce40-4e38-bb89-160084d6087c" providerId="AD" clId="Web-{86945100-8402-045C-EC0A-6516AD6E836C}" dt="2022-05-03T08:53:36.248" v="26" actId="1076"/>
          <ac:picMkLst>
            <pc:docMk/>
            <pc:sldMk cId="1074321042" sldId="256"/>
            <ac:picMk id="105" creationId="{275965B1-1E99-2F00-C94F-65F2326B647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32288" y="850900"/>
            <a:ext cx="126206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201" y="3271103"/>
            <a:ext cx="7942238" cy="26764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2288" y="850900"/>
            <a:ext cx="126206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13/06/2022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png"/><Relationship Id="rId4" Type="http://schemas.openxmlformats.org/officeDocument/2006/relationships/image" Target="../media/image1.tif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882862" y="13367703"/>
            <a:ext cx="5942715" cy="62184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107287" y="11131055"/>
            <a:ext cx="5841604" cy="65497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7788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869163" y="4957745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315755" y="2785276"/>
            <a:ext cx="2800409" cy="220431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2" y="4684481"/>
            <a:ext cx="5733212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399075" y="11415689"/>
            <a:ext cx="2846512" cy="2284159"/>
          </a:xfrm>
          <a:prstGeom prst="blockArc">
            <a:avLst>
              <a:gd name="adj1" fmla="val 10800013"/>
              <a:gd name="adj2" fmla="val 1572"/>
              <a:gd name="adj3" fmla="val 2764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953674" y="2459522"/>
            <a:ext cx="5854586" cy="62936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406" r="530" b="32512"/>
          <a:stretch/>
        </p:blipFill>
        <p:spPr>
          <a:xfrm>
            <a:off x="7808260" y="16552304"/>
            <a:ext cx="1438243" cy="482694"/>
          </a:xfrm>
          <a:prstGeom prst="rect">
            <a:avLst/>
          </a:prstGeom>
        </p:spPr>
      </p:pic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24776" y="1517232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597167" y="1538120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239447" y="17232036"/>
            <a:ext cx="843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into a career in Information Technology (I.T.)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24174" y="15506766"/>
            <a:ext cx="841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597168" y="15443482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</p:txBody>
      </p:sp>
      <p:sp>
        <p:nvSpPr>
          <p:cNvPr id="574" name="Block Arc 573">
            <a:extLst>
              <a:ext uri="{FF2B5EF4-FFF2-40B4-BE49-F238E27FC236}">
                <a16:creationId xmlns:a16="http://schemas.microsoft.com/office/drawing/2014/main" id="{42DCC817-95A4-4F9E-B69E-5B3F826F1806}"/>
              </a:ext>
            </a:extLst>
          </p:cNvPr>
          <p:cNvSpPr/>
          <p:nvPr/>
        </p:nvSpPr>
        <p:spPr>
          <a:xfrm rot="16200000">
            <a:off x="677579" y="688094"/>
            <a:ext cx="2591870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3" name="Rectangle 692">
            <a:extLst>
              <a:ext uri="{FF2B5EF4-FFF2-40B4-BE49-F238E27FC236}">
                <a16:creationId xmlns:a16="http://schemas.microsoft.com/office/drawing/2014/main" id="{242D1697-493D-4EEA-9BF1-C16D669A5B45}"/>
              </a:ext>
            </a:extLst>
          </p:cNvPr>
          <p:cNvSpPr/>
          <p:nvPr/>
        </p:nvSpPr>
        <p:spPr>
          <a:xfrm>
            <a:off x="1950156" y="481913"/>
            <a:ext cx="462817" cy="6204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t3.gstatic.com/images?q=tbn:ANd9GcTYTMJo2Yq3F8ri3xLuRqs8Koo6oG7c3ZGLzHvYXIbrR7GCF9tLHbCrBu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051" y="15578744"/>
            <a:ext cx="768972" cy="7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" name="Arrow: Right 106">
            <a:extLst>
              <a:ext uri="{FF2B5EF4-FFF2-40B4-BE49-F238E27FC236}">
                <a16:creationId xmlns:a16="http://schemas.microsoft.com/office/drawing/2014/main" id="{F8F14BC0-7255-904B-B559-CD0DA8A5B106}"/>
              </a:ext>
            </a:extLst>
          </p:cNvPr>
          <p:cNvSpPr/>
          <p:nvPr/>
        </p:nvSpPr>
        <p:spPr>
          <a:xfrm>
            <a:off x="2412031" y="40078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Arrow: Right 106">
            <a:extLst>
              <a:ext uri="{FF2B5EF4-FFF2-40B4-BE49-F238E27FC236}">
                <a16:creationId xmlns:a16="http://schemas.microsoft.com/office/drawing/2014/main" id="{D10B3849-51DC-B64D-971F-BCA9D546DCAE}"/>
              </a:ext>
            </a:extLst>
          </p:cNvPr>
          <p:cNvSpPr/>
          <p:nvPr/>
        </p:nvSpPr>
        <p:spPr>
          <a:xfrm>
            <a:off x="2412031" y="856728"/>
            <a:ext cx="522611" cy="313461"/>
          </a:xfrm>
          <a:prstGeom prst="rightArrow">
            <a:avLst>
              <a:gd name="adj1" fmla="val 50000"/>
              <a:gd name="adj2" fmla="val 47893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8" name="Picture 707" descr="A close up of a logo&#10;&#10;Description automatically generated">
            <a:extLst>
              <a:ext uri="{FF2B5EF4-FFF2-40B4-BE49-F238E27FC236}">
                <a16:creationId xmlns:a16="http://schemas.microsoft.com/office/drawing/2014/main" id="{1FDB4158-C97B-485A-9493-41C7BA2E0D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78"/>
          <a:stretch/>
        </p:blipFill>
        <p:spPr>
          <a:xfrm>
            <a:off x="352724" y="282897"/>
            <a:ext cx="823441" cy="67128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6533667-C266-41D3-8808-88BDBA33A3B6}"/>
              </a:ext>
            </a:extLst>
          </p:cNvPr>
          <p:cNvSpPr txBox="1"/>
          <p:nvPr/>
        </p:nvSpPr>
        <p:spPr>
          <a:xfrm>
            <a:off x="3280227" y="886678"/>
            <a:ext cx="466942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Information Technology </a:t>
            </a:r>
            <a:endParaRPr lang="en-US" dirty="0"/>
          </a:p>
          <a:p>
            <a:pPr algn="r"/>
            <a:r>
              <a:rPr lang="en-GB" sz="1800" b="1" dirty="0">
                <a:latin typeface="Tahoma"/>
                <a:ea typeface="Tahoma"/>
                <a:cs typeface="Tahoma"/>
              </a:rPr>
              <a:t>Learning Journey</a:t>
            </a:r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9AC873-11A3-4F9F-8597-75AE42891A95}"/>
              </a:ext>
            </a:extLst>
          </p:cNvPr>
          <p:cNvSpPr txBox="1"/>
          <p:nvPr/>
        </p:nvSpPr>
        <p:spPr>
          <a:xfrm>
            <a:off x="3007451" y="179318"/>
            <a:ext cx="2634683" cy="46166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b="1" dirty="0">
                <a:latin typeface="Tahoma"/>
                <a:ea typeface="Tahoma"/>
                <a:cs typeface="Tahoma"/>
              </a:rPr>
              <a:t>BTEC Level 2 Certificate </a:t>
            </a:r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>
                <a:latin typeface="Tahoma"/>
                <a:ea typeface="Tahoma"/>
                <a:cs typeface="Tahoma"/>
              </a:rPr>
              <a:t>Year 10 and 11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23FC7A1-62C6-4AC4-97CA-4C5D27C7173D}"/>
              </a:ext>
            </a:extLst>
          </p:cNvPr>
          <p:cNvSpPr txBox="1"/>
          <p:nvPr/>
        </p:nvSpPr>
        <p:spPr>
          <a:xfrm>
            <a:off x="4694665" y="16357727"/>
            <a:ext cx="1759267" cy="510778"/>
          </a:xfrm>
          <a:prstGeom prst="wedgeRoundRectCallout">
            <a:avLst>
              <a:gd name="adj1" fmla="val -2166"/>
              <a:gd name="adj2" fmla="val -7222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Importance of organization within your computer 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951266-2AD6-4F56-9100-B1931120EBB9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1148511" y="1163239"/>
            <a:ext cx="240901" cy="6952"/>
          </a:xfrm>
          <a:prstGeom prst="line">
            <a:avLst/>
          </a:prstGeom>
          <a:ln w="28575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500CF960-72AC-4352-813D-F1E274310F34}"/>
              </a:ext>
            </a:extLst>
          </p:cNvPr>
          <p:cNvSpPr txBox="1"/>
          <p:nvPr/>
        </p:nvSpPr>
        <p:spPr>
          <a:xfrm>
            <a:off x="148434" y="993962"/>
            <a:ext cx="1000077" cy="33855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decision </a:t>
            </a:r>
          </a:p>
          <a:p>
            <a:pPr algn="ctr"/>
            <a:r>
              <a:rPr lang="en-US" sz="800" b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Options in KS4</a:t>
            </a:r>
            <a:endParaRPr lang="en-US" sz="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380C023-A169-48BC-8A61-816C7A29EC89}"/>
              </a:ext>
            </a:extLst>
          </p:cNvPr>
          <p:cNvSpPr txBox="1"/>
          <p:nvPr/>
        </p:nvSpPr>
        <p:spPr>
          <a:xfrm>
            <a:off x="6626730" y="14563414"/>
            <a:ext cx="930740" cy="646986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 Computer Room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6CCB37F-E5FC-4A94-9C42-B42FBED6CBCB}"/>
              </a:ext>
            </a:extLst>
          </p:cNvPr>
          <p:cNvSpPr txBox="1"/>
          <p:nvPr/>
        </p:nvSpPr>
        <p:spPr>
          <a:xfrm>
            <a:off x="5233006" y="14870230"/>
            <a:ext cx="1132318" cy="374571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Cyberbullying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C7D440F-E451-451A-99C1-1348BA31FB4D}"/>
              </a:ext>
            </a:extLst>
          </p:cNvPr>
          <p:cNvSpPr txBox="1"/>
          <p:nvPr/>
        </p:nvSpPr>
        <p:spPr>
          <a:xfrm>
            <a:off x="1011466" y="16429396"/>
            <a:ext cx="1663154" cy="374571"/>
          </a:xfrm>
          <a:prstGeom prst="wedgeRoundRectCallout">
            <a:avLst>
              <a:gd name="adj1" fmla="val 26323"/>
              <a:gd name="adj2" fmla="val -673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Microsoft Word Skills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87C1B6B-7118-4929-B5CB-34BB90E516D6}"/>
              </a:ext>
            </a:extLst>
          </p:cNvPr>
          <p:cNvSpPr txBox="1"/>
          <p:nvPr/>
        </p:nvSpPr>
        <p:spPr>
          <a:xfrm>
            <a:off x="6525694" y="16273252"/>
            <a:ext cx="1060363" cy="374571"/>
          </a:xfrm>
          <a:prstGeom prst="wedgeRoundRectCallout">
            <a:avLst>
              <a:gd name="adj1" fmla="val -10026"/>
              <a:gd name="adj2" fmla="val -65501"/>
              <a:gd name="adj3" fmla="val 16667"/>
            </a:avLst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C2352A-37D0-4F92-A971-240ABED1FECA}"/>
              </a:ext>
            </a:extLst>
          </p:cNvPr>
          <p:cNvSpPr txBox="1"/>
          <p:nvPr/>
        </p:nvSpPr>
        <p:spPr>
          <a:xfrm>
            <a:off x="3389779" y="16329967"/>
            <a:ext cx="1059981" cy="510778"/>
          </a:xfrm>
          <a:prstGeom prst="wedgeRoundRectCallout">
            <a:avLst>
              <a:gd name="adj1" fmla="val -16023"/>
              <a:gd name="adj2" fmla="val -6412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Files and Folder Creation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ED8F31-E509-4ACA-A1FE-67D6B9EA3BE4}"/>
              </a:ext>
            </a:extLst>
          </p:cNvPr>
          <p:cNvSpPr txBox="1"/>
          <p:nvPr/>
        </p:nvSpPr>
        <p:spPr>
          <a:xfrm>
            <a:off x="6117505" y="3260573"/>
            <a:ext cx="1695035" cy="374571"/>
          </a:xfrm>
          <a:prstGeom prst="wedgeRoundRectCallout">
            <a:avLst>
              <a:gd name="adj1" fmla="val 44371"/>
              <a:gd name="adj2" fmla="val 8617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Microsoft software (Word and PowerPoint)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66003" y="15971006"/>
            <a:ext cx="1146800" cy="374571"/>
          </a:xfrm>
          <a:prstGeom prst="wedgeRoundRectCallout">
            <a:avLst>
              <a:gd name="adj1" fmla="val 67052"/>
              <a:gd name="adj2" fmla="val -836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PowerPoint Skills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271CB10-DDDD-465F-9919-1A6244A2DF07}"/>
              </a:ext>
            </a:extLst>
          </p:cNvPr>
          <p:cNvSpPr txBox="1"/>
          <p:nvPr/>
        </p:nvSpPr>
        <p:spPr>
          <a:xfrm>
            <a:off x="2152405" y="14561457"/>
            <a:ext cx="1069122" cy="510778"/>
          </a:xfrm>
          <a:prstGeom prst="wedgeRoundRectCallout">
            <a:avLst>
              <a:gd name="adj1" fmla="val 38825"/>
              <a:gd name="adj2" fmla="val 1135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Header and Footer Skills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0866F020-A602-4FB2-9A51-A4E8D116F772}"/>
              </a:ext>
            </a:extLst>
          </p:cNvPr>
          <p:cNvSpPr txBox="1"/>
          <p:nvPr/>
        </p:nvSpPr>
        <p:spPr>
          <a:xfrm>
            <a:off x="103767" y="12723549"/>
            <a:ext cx="1056484" cy="510778"/>
          </a:xfrm>
          <a:prstGeom prst="wedgeRoundRectCallout">
            <a:avLst>
              <a:gd name="adj1" fmla="val 35686"/>
              <a:gd name="adj2" fmla="val 8428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Boolean Logic Connectors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4549208" y="12781313"/>
            <a:ext cx="1493311" cy="238363"/>
          </a:xfrm>
          <a:prstGeom prst="wedgeRoundRectCallout">
            <a:avLst>
              <a:gd name="adj1" fmla="val -36497"/>
              <a:gd name="adj2" fmla="val 8674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2D Design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A9BB53E-39FD-4587-8C99-9F98305BA037}"/>
              </a:ext>
            </a:extLst>
          </p:cNvPr>
          <p:cNvSpPr txBox="1"/>
          <p:nvPr/>
        </p:nvSpPr>
        <p:spPr>
          <a:xfrm>
            <a:off x="169079" y="8436618"/>
            <a:ext cx="1735132" cy="374571"/>
          </a:xfrm>
          <a:prstGeom prst="wedgeRoundRectCallout">
            <a:avLst>
              <a:gd name="adj1" fmla="val 35922"/>
              <a:gd name="adj2" fmla="val 9652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an IT room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5197541" y="1927039"/>
            <a:ext cx="1341414" cy="238363"/>
          </a:xfrm>
          <a:prstGeom prst="wedgeRoundRectCallout">
            <a:avLst>
              <a:gd name="adj1" fmla="val 62341"/>
              <a:gd name="adj2" fmla="val 150861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Sketch-Up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59D010-22AC-4524-9287-8E09A6305B0A}"/>
              </a:ext>
            </a:extLst>
          </p:cNvPr>
          <p:cNvSpPr txBox="1"/>
          <p:nvPr/>
        </p:nvSpPr>
        <p:spPr>
          <a:xfrm>
            <a:off x="2742468" y="12399233"/>
            <a:ext cx="1161975" cy="510778"/>
          </a:xfrm>
          <a:prstGeom prst="wedgeRoundRectCallout">
            <a:avLst>
              <a:gd name="adj1" fmla="val -57111"/>
              <a:gd name="adj2" fmla="val 8570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research and collate assets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3F6DF26-EC4F-4F09-84CE-3B1491E0D249}"/>
              </a:ext>
            </a:extLst>
          </p:cNvPr>
          <p:cNvSpPr txBox="1"/>
          <p:nvPr/>
        </p:nvSpPr>
        <p:spPr>
          <a:xfrm>
            <a:off x="6287440" y="12139048"/>
            <a:ext cx="1682157" cy="238363"/>
          </a:xfrm>
          <a:prstGeom prst="wedgeRoundRectCallout">
            <a:avLst>
              <a:gd name="adj1" fmla="val -3712"/>
              <a:gd name="adj2" fmla="val -11673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Networks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57C3A564-9D0C-44EE-BA0D-9A63F0DC54F0}"/>
              </a:ext>
            </a:extLst>
          </p:cNvPr>
          <p:cNvSpPr txBox="1"/>
          <p:nvPr/>
        </p:nvSpPr>
        <p:spPr>
          <a:xfrm>
            <a:off x="4642255" y="4144405"/>
            <a:ext cx="1480154" cy="374571"/>
          </a:xfrm>
          <a:prstGeom prst="wedgeRoundRectCallout">
            <a:avLst>
              <a:gd name="adj1" fmla="val 15422"/>
              <a:gd name="adj2" fmla="val 747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be organized electronically</a:t>
            </a:r>
            <a:r>
              <a:rPr lang="en-GB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590196" y="9541594"/>
            <a:ext cx="1274618" cy="1304869"/>
            <a:chOff x="838904" y="10376726"/>
            <a:chExt cx="1274618" cy="1304869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F51BFA5E-F85E-4F29-B5AC-5D49AE7F5F88}"/>
              </a:ext>
            </a:extLst>
          </p:cNvPr>
          <p:cNvSpPr txBox="1"/>
          <p:nvPr/>
        </p:nvSpPr>
        <p:spPr>
          <a:xfrm>
            <a:off x="2135346" y="8190654"/>
            <a:ext cx="1144882" cy="238363"/>
          </a:xfrm>
          <a:prstGeom prst="wedgeRoundRectCallout">
            <a:avLst>
              <a:gd name="adj1" fmla="val 14294"/>
              <a:gd name="adj2" fmla="val 13581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CD900B10-D92A-44B5-B979-AD7D77736D44}"/>
              </a:ext>
            </a:extLst>
          </p:cNvPr>
          <p:cNvSpPr txBox="1"/>
          <p:nvPr/>
        </p:nvSpPr>
        <p:spPr>
          <a:xfrm>
            <a:off x="3499938" y="8498924"/>
            <a:ext cx="1649708" cy="238363"/>
          </a:xfrm>
          <a:prstGeom prst="wedgeRoundRectCallout">
            <a:avLst>
              <a:gd name="adj1" fmla="val 34920"/>
              <a:gd name="adj2" fmla="val 7075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Cyberbullying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6253774" y="6286607"/>
            <a:ext cx="2063672" cy="374571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Physical computer components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EADFE8B4-D808-4E93-8E4B-AF47BE196788}"/>
              </a:ext>
            </a:extLst>
          </p:cNvPr>
          <p:cNvSpPr txBox="1"/>
          <p:nvPr/>
        </p:nvSpPr>
        <p:spPr>
          <a:xfrm>
            <a:off x="4032752" y="7595522"/>
            <a:ext cx="1919560" cy="510778"/>
          </a:xfrm>
          <a:prstGeom prst="wedgeRoundRectCallout">
            <a:avLst>
              <a:gd name="adj1" fmla="val 8346"/>
              <a:gd name="adj2" fmla="val -6866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how to collect and save resources for use in Microsoft packages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1F772946-7B05-4F13-BEE8-02D226A69841}"/>
              </a:ext>
            </a:extLst>
          </p:cNvPr>
          <p:cNvSpPr txBox="1"/>
          <p:nvPr/>
        </p:nvSpPr>
        <p:spPr>
          <a:xfrm>
            <a:off x="398173" y="4239961"/>
            <a:ext cx="1291382" cy="510778"/>
          </a:xfrm>
          <a:prstGeom prst="wedgeRoundRectCallout">
            <a:avLst>
              <a:gd name="adj1" fmla="val 38356"/>
              <a:gd name="adj2" fmla="val 8252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expectations in an IT room</a:t>
            </a:r>
          </a:p>
        </p:txBody>
      </p:sp>
      <p:sp>
        <p:nvSpPr>
          <p:cNvPr id="387" name="TextBox 386">
            <a:extLst>
              <a:ext uri="{FF2B5EF4-FFF2-40B4-BE49-F238E27FC236}">
                <a16:creationId xmlns:a16="http://schemas.microsoft.com/office/drawing/2014/main" id="{8A8CC54F-0826-4DF3-B5D5-C2736CAE9976}"/>
              </a:ext>
            </a:extLst>
          </p:cNvPr>
          <p:cNvSpPr txBox="1"/>
          <p:nvPr/>
        </p:nvSpPr>
        <p:spPr>
          <a:xfrm>
            <a:off x="2606180" y="3984572"/>
            <a:ext cx="876038" cy="510778"/>
          </a:xfrm>
          <a:prstGeom prst="wedgeRoundRectCallout">
            <a:avLst>
              <a:gd name="adj1" fmla="val 77091"/>
              <a:gd name="adj2" fmla="val 70382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e-safety and cyberbullying </a:t>
            </a:r>
          </a:p>
        </p:txBody>
      </p:sp>
      <p:pic>
        <p:nvPicPr>
          <p:cNvPr id="390" name="Picture 389">
            <a:extLst>
              <a:ext uri="{FF2B5EF4-FFF2-40B4-BE49-F238E27FC236}">
                <a16:creationId xmlns:a16="http://schemas.microsoft.com/office/drawing/2014/main" id="{BC9F3DF9-FBEB-4193-BA00-BB9537EE86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6379" b="13210"/>
          <a:stretch/>
        </p:blipFill>
        <p:spPr>
          <a:xfrm>
            <a:off x="407672" y="2111245"/>
            <a:ext cx="561992" cy="571516"/>
          </a:xfrm>
          <a:prstGeom prst="rect">
            <a:avLst/>
          </a:prstGeom>
        </p:spPr>
      </p:pic>
      <p:sp>
        <p:nvSpPr>
          <p:cNvPr id="11" name="AutoShape 2" descr="Ormiston Maritime Academy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77" y="-43615"/>
            <a:ext cx="1483293" cy="961823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D787861D-5F67-4003-B51A-2428F4329F19}"/>
              </a:ext>
            </a:extLst>
          </p:cNvPr>
          <p:cNvSpPr txBox="1"/>
          <p:nvPr/>
        </p:nvSpPr>
        <p:spPr>
          <a:xfrm>
            <a:off x="5181662" y="4718273"/>
            <a:ext cx="1292183" cy="2154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 10/11 Options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44B187A-ABEA-451A-9D54-34900343A9E4}"/>
              </a:ext>
            </a:extLst>
          </p:cNvPr>
          <p:cNvSpPr txBox="1"/>
          <p:nvPr/>
        </p:nvSpPr>
        <p:spPr>
          <a:xfrm>
            <a:off x="6538955" y="12847270"/>
            <a:ext cx="1493311" cy="238363"/>
          </a:xfrm>
          <a:prstGeom prst="wedgeRoundRectCallout">
            <a:avLst>
              <a:gd name="adj1" fmla="val -12259"/>
              <a:gd name="adj2" fmla="val 85277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Binary Coding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4324792" y="10661196"/>
            <a:ext cx="1985070" cy="238363"/>
          </a:xfrm>
          <a:prstGeom prst="wedgeRoundRectCallout">
            <a:avLst>
              <a:gd name="adj1" fmla="val 48872"/>
              <a:gd name="adj2" fmla="val 8196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Mail Merge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5998271" y="9772010"/>
            <a:ext cx="1182909" cy="510778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importance of organization 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30BDC7B9-F464-40ED-9E3B-FB15503034A9}"/>
              </a:ext>
            </a:extLst>
          </p:cNvPr>
          <p:cNvSpPr txBox="1"/>
          <p:nvPr/>
        </p:nvSpPr>
        <p:spPr>
          <a:xfrm>
            <a:off x="2214735" y="3259019"/>
            <a:ext cx="1175044" cy="238363"/>
          </a:xfrm>
          <a:prstGeom prst="wedgeRoundRectCallout">
            <a:avLst>
              <a:gd name="adj1" fmla="val 94725"/>
              <a:gd name="adj2" fmla="val -8179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Python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54AF60BB-0EEA-44BC-B782-532516ED77F5}"/>
              </a:ext>
            </a:extLst>
          </p:cNvPr>
          <p:cNvSpPr txBox="1"/>
          <p:nvPr/>
        </p:nvSpPr>
        <p:spPr>
          <a:xfrm>
            <a:off x="1703678" y="1739508"/>
            <a:ext cx="2498195" cy="374571"/>
          </a:xfrm>
          <a:prstGeom prst="wedgeRoundRectCallout">
            <a:avLst>
              <a:gd name="adj1" fmla="val -38534"/>
              <a:gd name="adj2" fmla="val 11811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Algorithms (Storyboard and structure Diagrams)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FE8874A-32B6-43DB-8368-26FB3169C2F8}"/>
              </a:ext>
            </a:extLst>
          </p:cNvPr>
          <p:cNvGrpSpPr/>
          <p:nvPr/>
        </p:nvGrpSpPr>
        <p:grpSpPr>
          <a:xfrm>
            <a:off x="432022" y="5355671"/>
            <a:ext cx="1274618" cy="1304869"/>
            <a:chOff x="838904" y="10376726"/>
            <a:chExt cx="1274618" cy="1304869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CF0C630-75E2-F848-B9E5-7E5905E2C993}"/>
                </a:ext>
              </a:extLst>
            </p:cNvPr>
            <p:cNvSpPr/>
            <p:nvPr/>
          </p:nvSpPr>
          <p:spPr>
            <a:xfrm>
              <a:off x="872169" y="10376726"/>
              <a:ext cx="1214980" cy="1304869"/>
            </a:xfrm>
            <a:prstGeom prst="ellipse">
              <a:avLst/>
            </a:prstGeom>
            <a:solidFill>
              <a:srgbClr val="F8B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37258FC4-E633-1F40-B961-0AFD7DEF4AD4}"/>
                </a:ext>
              </a:extLst>
            </p:cNvPr>
            <p:cNvSpPr/>
            <p:nvPr/>
          </p:nvSpPr>
          <p:spPr>
            <a:xfrm>
              <a:off x="1048805" y="10576736"/>
              <a:ext cx="841075" cy="9033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8E84878-B999-3E45-A62E-A5D9A1ABF6E1}"/>
                </a:ext>
              </a:extLst>
            </p:cNvPr>
            <p:cNvSpPr txBox="1"/>
            <p:nvPr/>
          </p:nvSpPr>
          <p:spPr>
            <a:xfrm>
              <a:off x="838904" y="10604356"/>
              <a:ext cx="1274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2047682" y="10561910"/>
            <a:ext cx="1985070" cy="238363"/>
          </a:xfrm>
          <a:prstGeom prst="wedgeRoundRectCallout">
            <a:avLst>
              <a:gd name="adj1" fmla="val 48872"/>
              <a:gd name="adj2" fmla="val 8196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Storyboard (Algorithms)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5382332" y="8291628"/>
            <a:ext cx="1182909" cy="238363"/>
          </a:xfrm>
          <a:prstGeom prst="wedgeRoundRectCallout">
            <a:avLst>
              <a:gd name="adj1" fmla="val 70781"/>
              <a:gd name="adj2" fmla="val 69536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Paint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6603578" y="7889223"/>
            <a:ext cx="1182909" cy="646986"/>
          </a:xfrm>
          <a:prstGeom prst="wedgeRoundRectCallout">
            <a:avLst>
              <a:gd name="adj1" fmla="val 77283"/>
              <a:gd name="adj2" fmla="val 54478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 knowledge of Microsoft packages (Word and PowerPoint)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7488140-F5BB-446A-B227-397B875C483F}"/>
              </a:ext>
            </a:extLst>
          </p:cNvPr>
          <p:cNvSpPr txBox="1"/>
          <p:nvPr/>
        </p:nvSpPr>
        <p:spPr>
          <a:xfrm>
            <a:off x="6538955" y="7559034"/>
            <a:ext cx="1182909" cy="238363"/>
          </a:xfrm>
          <a:prstGeom prst="wedgeRoundRectCallout">
            <a:avLst>
              <a:gd name="adj1" fmla="val -65760"/>
              <a:gd name="adj2" fmla="val -57619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Software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3253655" y="6448823"/>
            <a:ext cx="2063672" cy="238363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HTML Coding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DFE8B4-D808-4E93-8E4B-AF47BE196788}"/>
              </a:ext>
            </a:extLst>
          </p:cNvPr>
          <p:cNvSpPr txBox="1"/>
          <p:nvPr/>
        </p:nvSpPr>
        <p:spPr>
          <a:xfrm>
            <a:off x="1882862" y="7577446"/>
            <a:ext cx="1919560" cy="374571"/>
          </a:xfrm>
          <a:prstGeom prst="wedgeRoundRectCallout">
            <a:avLst>
              <a:gd name="adj1" fmla="val 8346"/>
              <a:gd name="adj2" fmla="val -68660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MS Excel and how to manipulate data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F799FBF-5D0D-4859-B66C-086B2A4578E2}"/>
              </a:ext>
            </a:extLst>
          </p:cNvPr>
          <p:cNvSpPr txBox="1"/>
          <p:nvPr/>
        </p:nvSpPr>
        <p:spPr>
          <a:xfrm>
            <a:off x="2047683" y="5933560"/>
            <a:ext cx="886960" cy="510778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 Flowcharts (Algorithms)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AEAC9369-3CB7-07D9-6E45-181F8ADB95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1853" y="15522090"/>
            <a:ext cx="513120" cy="616662"/>
          </a:xfrm>
          <a:prstGeom prst="rect">
            <a:avLst/>
          </a:prstGeom>
        </p:spPr>
      </p:pic>
      <p:pic>
        <p:nvPicPr>
          <p:cNvPr id="90" name="Picture 4" descr="Icon&#10;&#10;Description automatically generated">
            <a:extLst>
              <a:ext uri="{FF2B5EF4-FFF2-40B4-BE49-F238E27FC236}">
                <a16:creationId xmlns:a16="http://schemas.microsoft.com/office/drawing/2014/main" id="{1C1844AF-0E0C-905C-1F40-D0796ED91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34395" y="15535770"/>
            <a:ext cx="513120" cy="616662"/>
          </a:xfrm>
          <a:prstGeom prst="rect">
            <a:avLst/>
          </a:prstGeom>
        </p:spPr>
      </p:pic>
      <p:pic>
        <p:nvPicPr>
          <p:cNvPr id="91" name="Picture 4" descr="Icon&#10;&#10;Description automatically generated">
            <a:extLst>
              <a:ext uri="{FF2B5EF4-FFF2-40B4-BE49-F238E27FC236}">
                <a16:creationId xmlns:a16="http://schemas.microsoft.com/office/drawing/2014/main" id="{28011382-BD59-2B39-3ECE-11FA819A0C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9987" y="8977200"/>
            <a:ext cx="513120" cy="616662"/>
          </a:xfrm>
          <a:prstGeom prst="rect">
            <a:avLst/>
          </a:prstGeom>
        </p:spPr>
      </p:pic>
      <p:pic>
        <p:nvPicPr>
          <p:cNvPr id="92" name="Picture 4" descr="Icon&#10;&#10;Description automatically generated">
            <a:extLst>
              <a:ext uri="{FF2B5EF4-FFF2-40B4-BE49-F238E27FC236}">
                <a16:creationId xmlns:a16="http://schemas.microsoft.com/office/drawing/2014/main" id="{CF6F035A-388C-7FD5-78F6-09E9ED8007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798" y="8922845"/>
            <a:ext cx="513120" cy="616662"/>
          </a:xfrm>
          <a:prstGeom prst="rect">
            <a:avLst/>
          </a:prstGeom>
        </p:spPr>
      </p:pic>
      <p:pic>
        <p:nvPicPr>
          <p:cNvPr id="94" name="Picture 4" descr="Icon&#10;&#10;Description automatically generated">
            <a:extLst>
              <a:ext uri="{FF2B5EF4-FFF2-40B4-BE49-F238E27FC236}">
                <a16:creationId xmlns:a16="http://schemas.microsoft.com/office/drawing/2014/main" id="{618D9E59-B934-7E2E-03A2-522D70F948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621" y="8977346"/>
            <a:ext cx="513120" cy="616662"/>
          </a:xfrm>
          <a:prstGeom prst="rect">
            <a:avLst/>
          </a:prstGeom>
        </p:spPr>
      </p:pic>
      <p:pic>
        <p:nvPicPr>
          <p:cNvPr id="99" name="Picture 4" descr="Icon&#10;&#10;Description automatically generated">
            <a:extLst>
              <a:ext uri="{FF2B5EF4-FFF2-40B4-BE49-F238E27FC236}">
                <a16:creationId xmlns:a16="http://schemas.microsoft.com/office/drawing/2014/main" id="{C95E89F9-C5FE-BF3A-42C5-C487DB1B95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974" y="4663956"/>
            <a:ext cx="513120" cy="616662"/>
          </a:xfrm>
          <a:prstGeom prst="rect">
            <a:avLst/>
          </a:prstGeom>
        </p:spPr>
      </p:pic>
      <p:pic>
        <p:nvPicPr>
          <p:cNvPr id="101" name="Picture 4" descr="Icon&#10;&#10;Description automatically generated">
            <a:extLst>
              <a:ext uri="{FF2B5EF4-FFF2-40B4-BE49-F238E27FC236}">
                <a16:creationId xmlns:a16="http://schemas.microsoft.com/office/drawing/2014/main" id="{D2A11309-63C6-0DDA-7F8F-3A42863A03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040" y="4623207"/>
            <a:ext cx="513120" cy="616662"/>
          </a:xfrm>
          <a:prstGeom prst="rect">
            <a:avLst/>
          </a:prstGeom>
        </p:spPr>
      </p:pic>
      <p:pic>
        <p:nvPicPr>
          <p:cNvPr id="2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2BCFEDE-2DA5-3E74-7F0C-EB94DEBCB8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5587" y="6850497"/>
            <a:ext cx="796957" cy="612077"/>
          </a:xfrm>
          <a:prstGeom prst="rect">
            <a:avLst/>
          </a:prstGeom>
        </p:spPr>
      </p:pic>
      <p:pic>
        <p:nvPicPr>
          <p:cNvPr id="5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80EA42F9-5BF8-2EE9-985E-6B3CE899DA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7450" y="11156970"/>
            <a:ext cx="654313" cy="723001"/>
          </a:xfrm>
          <a:prstGeom prst="rect">
            <a:avLst/>
          </a:prstGeom>
        </p:spPr>
      </p:pic>
      <p:pic>
        <p:nvPicPr>
          <p:cNvPr id="102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FA4DE5F-F62C-F0B1-BC3E-20895CD1CD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2985" y="6564467"/>
            <a:ext cx="654313" cy="723001"/>
          </a:xfrm>
          <a:prstGeom prst="rect">
            <a:avLst/>
          </a:prstGeom>
        </p:spPr>
      </p:pic>
      <p:pic>
        <p:nvPicPr>
          <p:cNvPr id="103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F439A6E8-66DE-96D6-FA26-B9E23990A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57170" y="2397024"/>
            <a:ext cx="654313" cy="723001"/>
          </a:xfrm>
          <a:prstGeom prst="rect">
            <a:avLst/>
          </a:prstGeom>
        </p:spPr>
      </p:pic>
      <p:pic>
        <p:nvPicPr>
          <p:cNvPr id="6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EB57E424-AE92-60CB-941C-D42FFF283E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60450" y="13344839"/>
            <a:ext cx="736731" cy="726956"/>
          </a:xfrm>
          <a:prstGeom prst="rect">
            <a:avLst/>
          </a:prstGeom>
        </p:spPr>
      </p:pic>
      <p:pic>
        <p:nvPicPr>
          <p:cNvPr id="104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ACFFBFF1-D2D1-5B1F-A052-9254719C0D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11912" y="6774879"/>
            <a:ext cx="736731" cy="726956"/>
          </a:xfrm>
          <a:prstGeom prst="rect">
            <a:avLst/>
          </a:prstGeom>
        </p:spPr>
      </p:pic>
      <p:pic>
        <p:nvPicPr>
          <p:cNvPr id="105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275965B1-1E99-2F00-C94F-65F2326B64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5715" y="2404147"/>
            <a:ext cx="736731" cy="726956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2A029DE2-D7A3-1CF6-8A79-5A3E657D5059}"/>
              </a:ext>
            </a:extLst>
          </p:cNvPr>
          <p:cNvSpPr txBox="1"/>
          <p:nvPr/>
        </p:nvSpPr>
        <p:spPr>
          <a:xfrm>
            <a:off x="3918890" y="14889279"/>
            <a:ext cx="1132318" cy="510778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Print-screen and cropping tools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A3ADEDF-EF2A-89EF-BAE0-CB0A1C329EB6}"/>
              </a:ext>
            </a:extLst>
          </p:cNvPr>
          <p:cNvSpPr txBox="1"/>
          <p:nvPr/>
        </p:nvSpPr>
        <p:spPr>
          <a:xfrm>
            <a:off x="7595559" y="10383954"/>
            <a:ext cx="1132318" cy="510778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Print-screen and cropping tools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64C1772-5F05-65E5-6D66-58B9701DFD3A}"/>
              </a:ext>
            </a:extLst>
          </p:cNvPr>
          <p:cNvSpPr txBox="1"/>
          <p:nvPr/>
        </p:nvSpPr>
        <p:spPr>
          <a:xfrm>
            <a:off x="7586042" y="1792404"/>
            <a:ext cx="1132318" cy="510778"/>
          </a:xfrm>
          <a:prstGeom prst="wedgeRoundRectCallout">
            <a:avLst>
              <a:gd name="adj1" fmla="val 7940"/>
              <a:gd name="adj2" fmla="val 85064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Print-screen and cropping tools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F17359D-C5C6-EF87-A782-054EA85404A5}"/>
              </a:ext>
            </a:extLst>
          </p:cNvPr>
          <p:cNvSpPr txBox="1"/>
          <p:nvPr/>
        </p:nvSpPr>
        <p:spPr>
          <a:xfrm>
            <a:off x="2072" y="14991121"/>
            <a:ext cx="900782" cy="911364"/>
          </a:xfrm>
          <a:prstGeom prst="wedgeRoundRectCallout">
            <a:avLst>
              <a:gd name="adj1" fmla="val 26323"/>
              <a:gd name="adj2" fmla="val -673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online software – how to access and save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D25A848-BBD8-AE32-103D-9FF0764EC88F}"/>
              </a:ext>
            </a:extLst>
          </p:cNvPr>
          <p:cNvSpPr txBox="1"/>
          <p:nvPr/>
        </p:nvSpPr>
        <p:spPr>
          <a:xfrm>
            <a:off x="8459856" y="9228466"/>
            <a:ext cx="1005608" cy="646986"/>
          </a:xfrm>
          <a:prstGeom prst="wedgeRoundRectCallout">
            <a:avLst>
              <a:gd name="adj1" fmla="val 26323"/>
              <a:gd name="adj2" fmla="val -673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online software – how to access and save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CA7790D-B7BF-61B7-57FC-D416C966A05A}"/>
              </a:ext>
            </a:extLst>
          </p:cNvPr>
          <p:cNvSpPr txBox="1"/>
          <p:nvPr/>
        </p:nvSpPr>
        <p:spPr>
          <a:xfrm>
            <a:off x="8355093" y="5066071"/>
            <a:ext cx="900782" cy="911364"/>
          </a:xfrm>
          <a:prstGeom prst="wedgeRoundRectCallout">
            <a:avLst>
              <a:gd name="adj1" fmla="val 26323"/>
              <a:gd name="adj2" fmla="val -67363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online software – how to access and save</a:t>
            </a:r>
            <a:endParaRPr lang="en-US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9F2B43-22B3-CD29-0376-A2A8BAB64F91}"/>
              </a:ext>
            </a:extLst>
          </p:cNvPr>
          <p:cNvSpPr txBox="1"/>
          <p:nvPr/>
        </p:nvSpPr>
        <p:spPr>
          <a:xfrm>
            <a:off x="5996887" y="3943747"/>
            <a:ext cx="2063672" cy="238363"/>
          </a:xfrm>
          <a:prstGeom prst="wedgeRoundRectCallout">
            <a:avLst>
              <a:gd name="adj1" fmla="val 31512"/>
              <a:gd name="adj2" fmla="val 81965"/>
              <a:gd name="adj3" fmla="val 16667"/>
            </a:avLst>
          </a:prstGeom>
          <a:noFill/>
          <a:ln w="19050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800" dirty="0">
                <a:latin typeface="Tahoma"/>
                <a:ea typeface="Tahoma"/>
                <a:cs typeface="Tahoma"/>
              </a:rPr>
              <a:t>Understand Photoshop use it 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F43E19482FE42816A745AB4D9AA7D" ma:contentTypeVersion="16" ma:contentTypeDescription="Create a new document." ma:contentTypeScope="" ma:versionID="00c6d86db596cc61b0e84bcb94bf7c4d">
  <xsd:schema xmlns:xsd="http://www.w3.org/2001/XMLSchema" xmlns:xs="http://www.w3.org/2001/XMLSchema" xmlns:p="http://schemas.microsoft.com/office/2006/metadata/properties" xmlns:ns2="2ecd3540-7ae6-4583-a408-d0fdbd12214c" xmlns:ns3="d2ff850c-5ef6-4677-9489-0d05ff7cff03" targetNamespace="http://schemas.microsoft.com/office/2006/metadata/properties" ma:root="true" ma:fieldsID="4d4b7d9486f8fa5c077685025de31d86" ns2:_="" ns3:_="">
    <xsd:import namespace="2ecd3540-7ae6-4583-a408-d0fdbd12214c"/>
    <xsd:import namespace="d2ff850c-5ef6-4677-9489-0d05ff7cff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d3540-7ae6-4583-a408-d0fdbd1221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11c7e0c-da85-4e02-adfe-e4c199ea6a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f850c-5ef6-4677-9489-0d05ff7cf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d4cefb-f12e-40ef-b403-8bafe45b55bd}" ma:internalName="TaxCatchAll" ma:showField="CatchAllData" ma:web="d2ff850c-5ef6-4677-9489-0d05ff7cff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cd3540-7ae6-4583-a408-d0fdbd12214c">
      <Terms xmlns="http://schemas.microsoft.com/office/infopath/2007/PartnerControls"/>
    </lcf76f155ced4ddcb4097134ff3c332f>
    <TaxCatchAll xmlns="d2ff850c-5ef6-4677-9489-0d05ff7cff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F1B563-DFAE-42C8-A896-CD3376629C3D}"/>
</file>

<file path=customXml/itemProps2.xml><?xml version="1.0" encoding="utf-8"?>
<ds:datastoreItem xmlns:ds="http://schemas.openxmlformats.org/officeDocument/2006/customXml" ds:itemID="{998645B2-6ED9-4FD8-A3EA-32AF71DB5DF1}">
  <ds:schemaRefs>
    <ds:schemaRef ds:uri="d2ff850c-5ef6-4677-9489-0d05ff7cff0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ecd3540-7ae6-4583-a408-d0fdbd12214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99FC22-2390-4CD0-895E-8A6C766808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16319</TotalTime>
  <Words>187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L Gorry</cp:lastModifiedBy>
  <cp:revision>504</cp:revision>
  <cp:lastPrinted>2018-09-02T17:44:52Z</cp:lastPrinted>
  <dcterms:created xsi:type="dcterms:W3CDTF">2018-02-08T08:28:53Z</dcterms:created>
  <dcterms:modified xsi:type="dcterms:W3CDTF">2022-06-13T12:24:06Z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0x010100750F43E19482FE42816A745AB4D9AA7D</vt:lpwstr>
  </property>
</Properties>
</file>