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6"/>
  </p:notesMasterIdLst>
  <p:sldIdLst>
    <p:sldId id="256" r:id="rId5"/>
  </p:sldIdLst>
  <p:sldSz cx="9720263" cy="17640300"/>
  <p:notesSz cx="9926638" cy="6797675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8B308"/>
    <a:srgbClr val="144856"/>
    <a:srgbClr val="175A68"/>
    <a:srgbClr val="FE5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38C9DC-62C9-587A-893C-B08FBBD2AAFA}" v="554" dt="2022-06-08T18:25:46.959"/>
    <p1510:client id="{E61976BB-A161-48EE-19A4-47B06015022A}" v="5" dt="2022-06-09T18:31:46.6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4049" autoAdjust="0"/>
  </p:normalViewPr>
  <p:slideViewPr>
    <p:cSldViewPr snapToGrid="0">
      <p:cViewPr>
        <p:scale>
          <a:sx n="50" d="100"/>
          <a:sy n="50" d="100"/>
        </p:scale>
        <p:origin x="204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 Lancashire" userId="S::lancashiree@omacademy.co.uk::2cbcde98-dc4a-4254-a729-cab828cfc5fb" providerId="AD" clId="Web-{E61976BB-A161-48EE-19A4-47B06015022A}"/>
    <pc:docChg chg="modSld">
      <pc:chgData name="E Lancashire" userId="S::lancashiree@omacademy.co.uk::2cbcde98-dc4a-4254-a729-cab828cfc5fb" providerId="AD" clId="Web-{E61976BB-A161-48EE-19A4-47B06015022A}" dt="2022-06-09T18:31:46.660" v="4"/>
      <pc:docMkLst>
        <pc:docMk/>
      </pc:docMkLst>
      <pc:sldChg chg="delSp">
        <pc:chgData name="E Lancashire" userId="S::lancashiree@omacademy.co.uk::2cbcde98-dc4a-4254-a729-cab828cfc5fb" providerId="AD" clId="Web-{E61976BB-A161-48EE-19A4-47B06015022A}" dt="2022-06-09T18:31:46.660" v="4"/>
        <pc:sldMkLst>
          <pc:docMk/>
          <pc:sldMk cId="1074321042" sldId="256"/>
        </pc:sldMkLst>
        <pc:spChg chg="del">
          <ac:chgData name="E Lancashire" userId="S::lancashiree@omacademy.co.uk::2cbcde98-dc4a-4254-a729-cab828cfc5fb" providerId="AD" clId="Web-{E61976BB-A161-48EE-19A4-47B06015022A}" dt="2022-06-09T18:31:28.862" v="1"/>
          <ac:spMkLst>
            <pc:docMk/>
            <pc:sldMk cId="1074321042" sldId="256"/>
            <ac:spMk id="193" creationId="{DCB083BB-CBC7-419C-84C9-17A78C8B9632}"/>
          </ac:spMkLst>
        </pc:spChg>
        <pc:spChg chg="del">
          <ac:chgData name="E Lancashire" userId="S::lancashiree@omacademy.co.uk::2cbcde98-dc4a-4254-a729-cab828cfc5fb" providerId="AD" clId="Web-{E61976BB-A161-48EE-19A4-47B06015022A}" dt="2022-06-09T18:31:46.660" v="3"/>
          <ac:spMkLst>
            <pc:docMk/>
            <pc:sldMk cId="1074321042" sldId="256"/>
            <ac:spMk id="202" creationId="{ED5A8B5E-BBF9-49BD-A410-9DF7B080D0C1}"/>
          </ac:spMkLst>
        </pc:spChg>
        <pc:grpChg chg="del">
          <ac:chgData name="E Lancashire" userId="S::lancashiree@omacademy.co.uk::2cbcde98-dc4a-4254-a729-cab828cfc5fb" providerId="AD" clId="Web-{E61976BB-A161-48EE-19A4-47B06015022A}" dt="2022-06-09T18:31:28.862" v="0"/>
          <ac:grpSpMkLst>
            <pc:docMk/>
            <pc:sldMk cId="1074321042" sldId="256"/>
            <ac:grpSpMk id="253" creationId="{0E53088D-F033-44AB-AF97-7A5967E19A6F}"/>
          </ac:grpSpMkLst>
        </pc:grpChg>
        <pc:cxnChg chg="del">
          <ac:chgData name="E Lancashire" userId="S::lancashiree@omacademy.co.uk::2cbcde98-dc4a-4254-a729-cab828cfc5fb" providerId="AD" clId="Web-{E61976BB-A161-48EE-19A4-47B06015022A}" dt="2022-06-09T18:31:28.862" v="2"/>
          <ac:cxnSpMkLst>
            <pc:docMk/>
            <pc:sldMk cId="1074321042" sldId="256"/>
            <ac:cxnSpMk id="192" creationId="{71518C83-CE9C-406A-9919-83C61B9AC070}"/>
          </ac:cxnSpMkLst>
        </pc:cxnChg>
        <pc:cxnChg chg="del">
          <ac:chgData name="E Lancashire" userId="S::lancashiree@omacademy.co.uk::2cbcde98-dc4a-4254-a729-cab828cfc5fb" providerId="AD" clId="Web-{E61976BB-A161-48EE-19A4-47B06015022A}" dt="2022-06-09T18:31:46.660" v="4"/>
          <ac:cxnSpMkLst>
            <pc:docMk/>
            <pc:sldMk cId="1074321042" sldId="256"/>
            <ac:cxnSpMk id="201" creationId="{30BC23A1-E37B-4856-A607-A8BC85E8CDAE}"/>
          </ac:cxnSpMkLst>
        </pc:cxnChg>
      </pc:sldChg>
    </pc:docChg>
  </pc:docChgLst>
  <pc:docChgLst>
    <pc:chgData name="E Lancashire" userId="S::lancashiree@omacademy.co.uk::2cbcde98-dc4a-4254-a729-cab828cfc5fb" providerId="AD" clId="Web-{1838C9DC-62C9-587A-893C-B08FBBD2AAFA}"/>
    <pc:docChg chg="modSld">
      <pc:chgData name="E Lancashire" userId="S::lancashiree@omacademy.co.uk::2cbcde98-dc4a-4254-a729-cab828cfc5fb" providerId="AD" clId="Web-{1838C9DC-62C9-587A-893C-B08FBBD2AAFA}" dt="2022-06-08T18:25:44.803" v="286" actId="20577"/>
      <pc:docMkLst>
        <pc:docMk/>
      </pc:docMkLst>
      <pc:sldChg chg="addSp delSp modSp">
        <pc:chgData name="E Lancashire" userId="S::lancashiree@omacademy.co.uk::2cbcde98-dc4a-4254-a729-cab828cfc5fb" providerId="AD" clId="Web-{1838C9DC-62C9-587A-893C-B08FBBD2AAFA}" dt="2022-06-08T18:25:44.803" v="286" actId="20577"/>
        <pc:sldMkLst>
          <pc:docMk/>
          <pc:sldMk cId="1074321042" sldId="256"/>
        </pc:sldMkLst>
        <pc:spChg chg="mod">
          <ac:chgData name="E Lancashire" userId="S::lancashiree@omacademy.co.uk::2cbcde98-dc4a-4254-a729-cab828cfc5fb" providerId="AD" clId="Web-{1838C9DC-62C9-587A-893C-B08FBBD2AAFA}" dt="2022-06-08T18:22:06.199" v="185" actId="20577"/>
          <ac:spMkLst>
            <pc:docMk/>
            <pc:sldMk cId="1074321042" sldId="256"/>
            <ac:spMk id="100" creationId="{28ED8F31-E509-4ACA-A1FE-67D6B9EA3BE4}"/>
          </ac:spMkLst>
        </pc:spChg>
        <pc:spChg chg="mod">
          <ac:chgData name="E Lancashire" userId="S::lancashiree@omacademy.co.uk::2cbcde98-dc4a-4254-a729-cab828cfc5fb" providerId="AD" clId="Web-{1838C9DC-62C9-587A-893C-B08FBBD2AAFA}" dt="2022-06-08T18:25:17.052" v="270" actId="20577"/>
          <ac:spMkLst>
            <pc:docMk/>
            <pc:sldMk cId="1074321042" sldId="256"/>
            <ac:spMk id="167" creationId="{A456583B-D6F9-477B-8402-A34A7488DA03}"/>
          </ac:spMkLst>
        </pc:spChg>
        <pc:spChg chg="mod">
          <ac:chgData name="E Lancashire" userId="S::lancashiree@omacademy.co.uk::2cbcde98-dc4a-4254-a729-cab828cfc5fb" providerId="AD" clId="Web-{1838C9DC-62C9-587A-893C-B08FBBD2AAFA}" dt="2022-06-08T18:20:10.085" v="147" actId="20577"/>
          <ac:spMkLst>
            <pc:docMk/>
            <pc:sldMk cId="1074321042" sldId="256"/>
            <ac:spMk id="187" creationId="{8376539A-444E-28C8-C0E6-677BD24FA399}"/>
          </ac:spMkLst>
        </pc:spChg>
        <pc:spChg chg="mod">
          <ac:chgData name="E Lancashire" userId="S::lancashiree@omacademy.co.uk::2cbcde98-dc4a-4254-a729-cab828cfc5fb" providerId="AD" clId="Web-{1838C9DC-62C9-587A-893C-B08FBBD2AAFA}" dt="2022-06-08T18:19:19.708" v="120" actId="20577"/>
          <ac:spMkLst>
            <pc:docMk/>
            <pc:sldMk cId="1074321042" sldId="256"/>
            <ac:spMk id="190" creationId="{11B463EF-D017-40DE-AC35-E06C39CBE25C}"/>
          </ac:spMkLst>
        </pc:spChg>
        <pc:spChg chg="mod">
          <ac:chgData name="E Lancashire" userId="S::lancashiree@omacademy.co.uk::2cbcde98-dc4a-4254-a729-cab828cfc5fb" providerId="AD" clId="Web-{1838C9DC-62C9-587A-893C-B08FBBD2AAFA}" dt="2022-06-08T18:20:33.430" v="148" actId="1076"/>
          <ac:spMkLst>
            <pc:docMk/>
            <pc:sldMk cId="1074321042" sldId="256"/>
            <ac:spMk id="197" creationId="{44159D1B-135A-4AC8-B746-2274098E9524}"/>
          </ac:spMkLst>
        </pc:spChg>
        <pc:spChg chg="mod">
          <ac:chgData name="E Lancashire" userId="S::lancashiree@omacademy.co.uk::2cbcde98-dc4a-4254-a729-cab828cfc5fb" providerId="AD" clId="Web-{1838C9DC-62C9-587A-893C-B08FBBD2AAFA}" dt="2022-06-08T18:24:20.034" v="246" actId="20577"/>
          <ac:spMkLst>
            <pc:docMk/>
            <pc:sldMk cId="1074321042" sldId="256"/>
            <ac:spMk id="216" creationId="{3966202A-DD46-4EC1-8E9F-0D8D44FB72CB}"/>
          </ac:spMkLst>
        </pc:spChg>
        <pc:spChg chg="mod">
          <ac:chgData name="E Lancashire" userId="S::lancashiree@omacademy.co.uk::2cbcde98-dc4a-4254-a729-cab828cfc5fb" providerId="AD" clId="Web-{1838C9DC-62C9-587A-893C-B08FBBD2AAFA}" dt="2022-06-08T18:19:33.396" v="122" actId="20577"/>
          <ac:spMkLst>
            <pc:docMk/>
            <pc:sldMk cId="1074321042" sldId="256"/>
            <ac:spMk id="258" creationId="{57C3A564-9D0C-44EE-BA0D-9A63F0DC54F0}"/>
          </ac:spMkLst>
        </pc:spChg>
        <pc:spChg chg="mod">
          <ac:chgData name="E Lancashire" userId="S::lancashiree@omacademy.co.uk::2cbcde98-dc4a-4254-a729-cab828cfc5fb" providerId="AD" clId="Web-{1838C9DC-62C9-587A-893C-B08FBBD2AAFA}" dt="2022-06-08T18:23:20.968" v="230" actId="20577"/>
          <ac:spMkLst>
            <pc:docMk/>
            <pc:sldMk cId="1074321042" sldId="256"/>
            <ac:spMk id="341" creationId="{D2E725CD-1283-414E-99C8-9664D01C72B5}"/>
          </ac:spMkLst>
        </pc:spChg>
        <pc:spChg chg="mod">
          <ac:chgData name="E Lancashire" userId="S::lancashiree@omacademy.co.uk::2cbcde98-dc4a-4254-a729-cab828cfc5fb" providerId="AD" clId="Web-{1838C9DC-62C9-587A-893C-B08FBBD2AAFA}" dt="2022-06-08T18:22:08.887" v="187" actId="20577"/>
          <ac:spMkLst>
            <pc:docMk/>
            <pc:sldMk cId="1074321042" sldId="256"/>
            <ac:spMk id="352" creationId="{0B85F071-9906-49B0-971A-5C9776FC5857}"/>
          </ac:spMkLst>
        </pc:spChg>
        <pc:spChg chg="mod">
          <ac:chgData name="E Lancashire" userId="S::lancashiree@omacademy.co.uk::2cbcde98-dc4a-4254-a729-cab828cfc5fb" providerId="AD" clId="Web-{1838C9DC-62C9-587A-893C-B08FBBD2AAFA}" dt="2022-06-08T18:24:46.738" v="264" actId="20577"/>
          <ac:spMkLst>
            <pc:docMk/>
            <pc:sldMk cId="1074321042" sldId="256"/>
            <ac:spMk id="365" creationId="{54AF60BB-0EEA-44BC-B782-532516ED77F5}"/>
          </ac:spMkLst>
        </pc:spChg>
        <pc:spChg chg="mod">
          <ac:chgData name="E Lancashire" userId="S::lancashiree@omacademy.co.uk::2cbcde98-dc4a-4254-a729-cab828cfc5fb" providerId="AD" clId="Web-{1838C9DC-62C9-587A-893C-B08FBBD2AAFA}" dt="2022-06-08T18:25:44.803" v="286" actId="20577"/>
          <ac:spMkLst>
            <pc:docMk/>
            <pc:sldMk cId="1074321042" sldId="256"/>
            <ac:spMk id="380" creationId="{C53E1AFB-1DC5-4EC4-BFF7-E42DB6664FBB}"/>
          </ac:spMkLst>
        </pc:spChg>
        <pc:grpChg chg="del">
          <ac:chgData name="E Lancashire" userId="S::lancashiree@omacademy.co.uk::2cbcde98-dc4a-4254-a729-cab828cfc5fb" providerId="AD" clId="Web-{1838C9DC-62C9-587A-893C-B08FBBD2AAFA}" dt="2022-06-08T18:25:24.474" v="271"/>
          <ac:grpSpMkLst>
            <pc:docMk/>
            <pc:sldMk cId="1074321042" sldId="256"/>
            <ac:grpSpMk id="172" creationId="{6B5AF757-3B1D-4C01-8FE8-C7BBD2DA24FB}"/>
          </ac:grpSpMkLst>
        </pc:grpChg>
        <pc:grpChg chg="add mod">
          <ac:chgData name="E Lancashire" userId="S::lancashiree@omacademy.co.uk::2cbcde98-dc4a-4254-a729-cab828cfc5fb" providerId="AD" clId="Web-{1838C9DC-62C9-587A-893C-B08FBBD2AAFA}" dt="2022-06-08T18:20:41.165" v="150" actId="1076"/>
          <ac:grpSpMkLst>
            <pc:docMk/>
            <pc:sldMk cId="1074321042" sldId="256"/>
            <ac:grpSpMk id="186" creationId="{3F810D6D-FE5B-3E81-73B3-4AB5DB2C68CD}"/>
          </ac:grpSpMkLst>
        </pc:grpChg>
        <pc:grpChg chg="mod">
          <ac:chgData name="E Lancashire" userId="S::lancashiree@omacademy.co.uk::2cbcde98-dc4a-4254-a729-cab828cfc5fb" providerId="AD" clId="Web-{1838C9DC-62C9-587A-893C-B08FBBD2AAFA}" dt="2022-06-08T18:20:37.742" v="149" actId="1076"/>
          <ac:grpSpMkLst>
            <pc:docMk/>
            <pc:sldMk cId="1074321042" sldId="256"/>
            <ac:grpSpMk id="257" creationId="{C3AF0FF6-656E-4644-B213-0C2346D0F0F2}"/>
          </ac:grpSpMkLst>
        </pc:grpChg>
        <pc:cxnChg chg="mod">
          <ac:chgData name="E Lancashire" userId="S::lancashiree@omacademy.co.uk::2cbcde98-dc4a-4254-a729-cab828cfc5fb" providerId="AD" clId="Web-{1838C9DC-62C9-587A-893C-B08FBBD2AAFA}" dt="2022-06-08T18:18:02.954" v="77" actId="20577"/>
          <ac:cxnSpMkLst>
            <pc:docMk/>
            <pc:sldMk cId="1074321042" sldId="256"/>
            <ac:cxnSpMk id="161" creationId="{362C6FB5-DF46-4689-901E-A3BBAACD85D3}"/>
          </ac:cxnSpMkLst>
        </pc:cxnChg>
        <pc:cxnChg chg="mod">
          <ac:chgData name="E Lancashire" userId="S::lancashiree@omacademy.co.uk::2cbcde98-dc4a-4254-a729-cab828cfc5fb" providerId="AD" clId="Web-{1838C9DC-62C9-587A-893C-B08FBBD2AAFA}" dt="2022-06-08T18:17:32.703" v="73" actId="20577"/>
          <ac:cxnSpMkLst>
            <pc:docMk/>
            <pc:sldMk cId="1074321042" sldId="256"/>
            <ac:cxnSpMk id="189" creationId="{C6FC5CF5-CF6D-47F7-BBF3-E81417F050D0}"/>
          </ac:cxnSpMkLst>
        </pc:cxnChg>
        <pc:cxnChg chg="mod">
          <ac:chgData name="E Lancashire" userId="S::lancashiree@omacademy.co.uk::2cbcde98-dc4a-4254-a729-cab828cfc5fb" providerId="AD" clId="Web-{1838C9DC-62C9-587A-893C-B08FBBD2AAFA}" dt="2022-06-08T18:20:33.430" v="148" actId="1076"/>
          <ac:cxnSpMkLst>
            <pc:docMk/>
            <pc:sldMk cId="1074321042" sldId="256"/>
            <ac:cxnSpMk id="196" creationId="{246F86FA-5C59-4D3C-9F52-E5725611FE01}"/>
          </ac:cxnSpMkLst>
        </pc:cxnChg>
        <pc:cxnChg chg="mod">
          <ac:chgData name="E Lancashire" userId="S::lancashiree@omacademy.co.uk::2cbcde98-dc4a-4254-a729-cab828cfc5fb" providerId="AD" clId="Web-{1838C9DC-62C9-587A-893C-B08FBBD2AAFA}" dt="2022-06-08T18:23:13.890" v="223" actId="20577"/>
          <ac:cxnSpMkLst>
            <pc:docMk/>
            <pc:sldMk cId="1074321042" sldId="256"/>
            <ac:cxnSpMk id="342" creationId="{7F4F65C7-E83F-4A1A-9661-6A04E0A74814}"/>
          </ac:cxnSpMkLst>
        </pc:cxnChg>
        <pc:cxnChg chg="mod">
          <ac:chgData name="E Lancashire" userId="S::lancashiree@omacademy.co.uk::2cbcde98-dc4a-4254-a729-cab828cfc5fb" providerId="AD" clId="Web-{1838C9DC-62C9-587A-893C-B08FBBD2AAFA}" dt="2022-06-08T18:25:34.849" v="273" actId="20577"/>
          <ac:cxnSpMkLst>
            <pc:docMk/>
            <pc:sldMk cId="1074321042" sldId="256"/>
            <ac:cxnSpMk id="381" creationId="{D1382F6D-2DB8-42A6-9634-447656F23E16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32288" y="850900"/>
            <a:ext cx="126206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201" y="3271103"/>
            <a:ext cx="7942238" cy="26764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32288" y="850900"/>
            <a:ext cx="1262062" cy="22923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107287" y="11131055"/>
            <a:ext cx="5841604" cy="65497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670068" y="9263488"/>
            <a:ext cx="2800986" cy="2229301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344822" y="7077884"/>
            <a:ext cx="2805423" cy="228791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32660" y="8981637"/>
            <a:ext cx="5935711" cy="652772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114179" y="6821733"/>
            <a:ext cx="5827821" cy="6173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831224" y="4970812"/>
            <a:ext cx="2763038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290392" y="2815082"/>
            <a:ext cx="2832490" cy="2114649"/>
          </a:xfrm>
          <a:prstGeom prst="blockArc">
            <a:avLst>
              <a:gd name="adj1" fmla="val 10656029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157909" y="4684179"/>
            <a:ext cx="5733212" cy="60417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953674" y="2459522"/>
            <a:ext cx="5854586" cy="62936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74" name="Block Arc 573">
            <a:extLst>
              <a:ext uri="{FF2B5EF4-FFF2-40B4-BE49-F238E27FC236}">
                <a16:creationId xmlns:a16="http://schemas.microsoft.com/office/drawing/2014/main" id="{42DCC817-95A4-4F9E-B69E-5B3F826F1806}"/>
              </a:ext>
            </a:extLst>
          </p:cNvPr>
          <p:cNvSpPr/>
          <p:nvPr/>
        </p:nvSpPr>
        <p:spPr>
          <a:xfrm rot="16200000">
            <a:off x="677579" y="688094"/>
            <a:ext cx="2591870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63FAA58-4DC2-41FF-940E-14D7EFE7216A}"/>
              </a:ext>
            </a:extLst>
          </p:cNvPr>
          <p:cNvGrpSpPr/>
          <p:nvPr/>
        </p:nvGrpSpPr>
        <p:grpSpPr>
          <a:xfrm>
            <a:off x="1950156" y="409545"/>
            <a:ext cx="984481" cy="759105"/>
            <a:chOff x="1950156" y="409545"/>
            <a:chExt cx="984481" cy="759105"/>
          </a:xfrm>
        </p:grpSpPr>
        <p:sp>
          <p:nvSpPr>
            <p:cNvPr id="693" name="Rectangle 692">
              <a:extLst>
                <a:ext uri="{FF2B5EF4-FFF2-40B4-BE49-F238E27FC236}">
                  <a16:creationId xmlns:a16="http://schemas.microsoft.com/office/drawing/2014/main" id="{242D1697-493D-4EEA-9BF1-C16D669A5B45}"/>
                </a:ext>
              </a:extLst>
            </p:cNvPr>
            <p:cNvSpPr/>
            <p:nvPr/>
          </p:nvSpPr>
          <p:spPr>
            <a:xfrm>
              <a:off x="1950156" y="481913"/>
              <a:ext cx="462817" cy="62046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6" name="Arrow: Right 106">
              <a:extLst>
                <a:ext uri="{FF2B5EF4-FFF2-40B4-BE49-F238E27FC236}">
                  <a16:creationId xmlns:a16="http://schemas.microsoft.com/office/drawing/2014/main" id="{F8F14BC0-7255-904B-B559-CD0DA8A5B106}"/>
                </a:ext>
              </a:extLst>
            </p:cNvPr>
            <p:cNvSpPr/>
            <p:nvPr/>
          </p:nvSpPr>
          <p:spPr>
            <a:xfrm>
              <a:off x="2412026" y="409545"/>
              <a:ext cx="522611" cy="313461"/>
            </a:xfrm>
            <a:prstGeom prst="rightArrow">
              <a:avLst>
                <a:gd name="adj1" fmla="val 50000"/>
                <a:gd name="adj2" fmla="val 47893"/>
              </a:avLst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7" name="Arrow: Right 106">
              <a:extLst>
                <a:ext uri="{FF2B5EF4-FFF2-40B4-BE49-F238E27FC236}">
                  <a16:creationId xmlns:a16="http://schemas.microsoft.com/office/drawing/2014/main" id="{D10B3849-51DC-B64D-971F-BCA9D546DCAE}"/>
                </a:ext>
              </a:extLst>
            </p:cNvPr>
            <p:cNvSpPr/>
            <p:nvPr/>
          </p:nvSpPr>
          <p:spPr>
            <a:xfrm>
              <a:off x="2405188" y="855189"/>
              <a:ext cx="522611" cy="313461"/>
            </a:xfrm>
            <a:prstGeom prst="rightArrow">
              <a:avLst>
                <a:gd name="adj1" fmla="val 50000"/>
                <a:gd name="adj2" fmla="val 47893"/>
              </a:avLst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pic>
        <p:nvPicPr>
          <p:cNvPr id="708" name="Picture 707" descr="A close up of a logo&#10;&#10;Description automatically generated">
            <a:extLst>
              <a:ext uri="{FF2B5EF4-FFF2-40B4-BE49-F238E27FC236}">
                <a16:creationId xmlns:a16="http://schemas.microsoft.com/office/drawing/2014/main" id="{1FDB4158-C97B-485A-9493-41C7BA2E0DF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478"/>
          <a:stretch/>
        </p:blipFill>
        <p:spPr>
          <a:xfrm>
            <a:off x="352724" y="282897"/>
            <a:ext cx="823441" cy="671285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439AC873-11A3-4F9F-8597-75AE42891A95}"/>
              </a:ext>
            </a:extLst>
          </p:cNvPr>
          <p:cNvSpPr txBox="1"/>
          <p:nvPr/>
        </p:nvSpPr>
        <p:spPr>
          <a:xfrm>
            <a:off x="2968828" y="452101"/>
            <a:ext cx="2634683" cy="646331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>
                <a:latin typeface="Calibri  "/>
                <a:ea typeface="Tahoma" panose="020B0604030504040204" pitchFamily="34" charset="0"/>
                <a:cs typeface="Tahoma" panose="020B0604030504040204" pitchFamily="34" charset="0"/>
              </a:rPr>
              <a:t>BTEC Level 3 Certificate in Music</a:t>
            </a:r>
          </a:p>
          <a:p>
            <a:r>
              <a:rPr lang="en-US" sz="1200" b="1" dirty="0">
                <a:latin typeface="Calibri  "/>
                <a:ea typeface="Tahoma" panose="020B0604030504040204" pitchFamily="34" charset="0"/>
                <a:cs typeface="Tahoma" panose="020B0604030504040204" pitchFamily="34" charset="0"/>
              </a:rPr>
              <a:t>A-level Music</a:t>
            </a:r>
          </a:p>
          <a:p>
            <a:r>
              <a:rPr lang="en-US" sz="1200" b="1" dirty="0">
                <a:latin typeface="Calibri  "/>
                <a:ea typeface="Tahoma" panose="020B0604030504040204" pitchFamily="34" charset="0"/>
                <a:cs typeface="Tahoma" panose="020B0604030504040204" pitchFamily="34" charset="0"/>
              </a:rPr>
              <a:t>Apprentices in the Music Industry 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F951266-2AD6-4F56-9100-B1931120EBB9}"/>
              </a:ext>
            </a:extLst>
          </p:cNvPr>
          <p:cNvCxnSpPr>
            <a:cxnSpLocks/>
            <a:stCxn id="73" idx="3"/>
          </p:cNvCxnSpPr>
          <p:nvPr/>
        </p:nvCxnSpPr>
        <p:spPr>
          <a:xfrm flipV="1">
            <a:off x="1148511" y="1170190"/>
            <a:ext cx="240901" cy="146938"/>
          </a:xfrm>
          <a:prstGeom prst="line">
            <a:avLst/>
          </a:prstGeom>
          <a:ln w="28575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500CF960-72AC-4352-813D-F1E274310F34}"/>
              </a:ext>
            </a:extLst>
          </p:cNvPr>
          <p:cNvSpPr txBox="1"/>
          <p:nvPr/>
        </p:nvSpPr>
        <p:spPr>
          <a:xfrm>
            <a:off x="63500" y="993962"/>
            <a:ext cx="1085011" cy="646331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rgbClr val="00B0F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Final decision </a:t>
            </a:r>
          </a:p>
          <a:p>
            <a:pPr algn="ctr"/>
            <a:r>
              <a:rPr lang="en-US" sz="900" b="1" dirty="0">
                <a:solidFill>
                  <a:srgbClr val="00B0F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-Sixth form /College / Apprenticeship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28ED8F31-E509-4ACA-A1FE-67D6B9EA3BE4}"/>
              </a:ext>
            </a:extLst>
          </p:cNvPr>
          <p:cNvSpPr txBox="1"/>
          <p:nvPr/>
        </p:nvSpPr>
        <p:spPr>
          <a:xfrm>
            <a:off x="6393121" y="3674680"/>
            <a:ext cx="1695035" cy="442674"/>
          </a:xfrm>
          <a:prstGeom prst="wedgeRoundRectCallout">
            <a:avLst>
              <a:gd name="adj1" fmla="val 29879"/>
              <a:gd name="adj2" fmla="val 66647"/>
              <a:gd name="adj3" fmla="val 16667"/>
            </a:avLst>
          </a:prstGeom>
          <a:noFill/>
          <a:ln w="19050">
            <a:solidFill>
              <a:srgbClr val="00B05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00" u="sng" dirty="0">
                <a:ea typeface="Tahoma"/>
                <a:cs typeface="Tahoma"/>
              </a:rPr>
              <a:t>Unit 3: Performing Arts in Practice.</a:t>
            </a:r>
            <a:endParaRPr lang="en-GB" sz="1000" u="sng" dirty="0">
              <a:ea typeface="Tahoma" panose="020B0604030504040204" pitchFamily="34" charset="0"/>
              <a:cs typeface="Tahoma"/>
            </a:endParaRPr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4B714F92-58BE-41EF-B654-8C954CCF1F76}"/>
              </a:ext>
            </a:extLst>
          </p:cNvPr>
          <p:cNvCxnSpPr>
            <a:cxnSpLocks/>
          </p:cNvCxnSpPr>
          <p:nvPr/>
        </p:nvCxnSpPr>
        <p:spPr>
          <a:xfrm>
            <a:off x="7742311" y="4180638"/>
            <a:ext cx="463389" cy="21967"/>
          </a:xfrm>
          <a:prstGeom prst="line">
            <a:avLst/>
          </a:prstGeom>
          <a:ln w="28575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362C6FB5-DF46-4689-901E-A3BBAACD85D3}"/>
              </a:ext>
            </a:extLst>
          </p:cNvPr>
          <p:cNvCxnSpPr>
            <a:cxnSpLocks/>
            <a:stCxn id="258" idx="4"/>
          </p:cNvCxnSpPr>
          <p:nvPr/>
        </p:nvCxnSpPr>
        <p:spPr>
          <a:xfrm>
            <a:off x="1201531" y="4696594"/>
            <a:ext cx="262915" cy="442178"/>
          </a:xfrm>
          <a:prstGeom prst="line">
            <a:avLst/>
          </a:prstGeom>
          <a:ln w="28575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TextBox 215">
            <a:extLst>
              <a:ext uri="{FF2B5EF4-FFF2-40B4-BE49-F238E27FC236}">
                <a16:creationId xmlns:a16="http://schemas.microsoft.com/office/drawing/2014/main" id="{3966202A-DD46-4EC1-8E9F-0D8D44FB72CB}"/>
              </a:ext>
            </a:extLst>
          </p:cNvPr>
          <p:cNvSpPr txBox="1"/>
          <p:nvPr/>
        </p:nvSpPr>
        <p:spPr>
          <a:xfrm>
            <a:off x="7623283" y="1542445"/>
            <a:ext cx="1749755" cy="442674"/>
          </a:xfrm>
          <a:prstGeom prst="wedgeRoundRectCallout">
            <a:avLst>
              <a:gd name="adj1" fmla="val 33032"/>
              <a:gd name="adj2" fmla="val 72636"/>
              <a:gd name="adj3" fmla="val 16667"/>
            </a:avLst>
          </a:prstGeom>
          <a:noFill/>
          <a:ln w="19050">
            <a:solidFill>
              <a:srgbClr val="0070C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00" u="sng" dirty="0">
                <a:ea typeface="Tahoma"/>
                <a:cs typeface="Tahoma"/>
              </a:rPr>
              <a:t>Unit 2: Creating</a:t>
            </a:r>
            <a:endParaRPr lang="en-GB" sz="1000" u="sng" dirty="0">
              <a:ea typeface="Tahoma"/>
              <a:cs typeface="Tahoma"/>
            </a:endParaRPr>
          </a:p>
          <a:p>
            <a:r>
              <a:rPr lang="en-US" sz="1000" u="sng" dirty="0">
                <a:ea typeface="Tahoma"/>
                <a:cs typeface="Tahoma"/>
              </a:rPr>
              <a:t>AO1, AO2 and AO3.</a:t>
            </a:r>
          </a:p>
        </p:txBody>
      </p:sp>
      <p:sp>
        <p:nvSpPr>
          <p:cNvPr id="553" name="TextBox 552">
            <a:extLst>
              <a:ext uri="{FF2B5EF4-FFF2-40B4-BE49-F238E27FC236}">
                <a16:creationId xmlns:a16="http://schemas.microsoft.com/office/drawing/2014/main" id="{BCFEBB83-3829-41E5-986B-677B478EB9CD}"/>
              </a:ext>
            </a:extLst>
          </p:cNvPr>
          <p:cNvSpPr txBox="1"/>
          <p:nvPr/>
        </p:nvSpPr>
        <p:spPr>
          <a:xfrm>
            <a:off x="3703362" y="2520286"/>
            <a:ext cx="1524697" cy="5078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Intervention &amp; Revision Tutor, Break, Lunch time and After School</a:t>
            </a:r>
          </a:p>
        </p:txBody>
      </p: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FA72477D-E511-40DC-8D67-4ED2974AE225}"/>
              </a:ext>
            </a:extLst>
          </p:cNvPr>
          <p:cNvCxnSpPr>
            <a:cxnSpLocks/>
          </p:cNvCxnSpPr>
          <p:nvPr/>
        </p:nvCxnSpPr>
        <p:spPr>
          <a:xfrm flipH="1">
            <a:off x="7808260" y="10958097"/>
            <a:ext cx="424999" cy="402689"/>
          </a:xfrm>
          <a:prstGeom prst="line">
            <a:avLst/>
          </a:prstGeom>
          <a:ln w="28575">
            <a:solidFill>
              <a:srgbClr val="FFFF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TextBox 257">
            <a:extLst>
              <a:ext uri="{FF2B5EF4-FFF2-40B4-BE49-F238E27FC236}">
                <a16:creationId xmlns:a16="http://schemas.microsoft.com/office/drawing/2014/main" id="{57C3A564-9D0C-44EE-BA0D-9A63F0DC54F0}"/>
              </a:ext>
            </a:extLst>
          </p:cNvPr>
          <p:cNvSpPr txBox="1"/>
          <p:nvPr/>
        </p:nvSpPr>
        <p:spPr>
          <a:xfrm>
            <a:off x="233185" y="3990874"/>
            <a:ext cx="1480154" cy="612934"/>
          </a:xfrm>
          <a:prstGeom prst="wedgeRoundRectCallout">
            <a:avLst>
              <a:gd name="adj1" fmla="val 15422"/>
              <a:gd name="adj2" fmla="val 65138"/>
              <a:gd name="adj3" fmla="val 16667"/>
            </a:avLst>
          </a:prstGeom>
          <a:noFill/>
          <a:ln w="19050">
            <a:solidFill>
              <a:srgbClr val="FFC00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00" u="sng" dirty="0">
                <a:ea typeface="Tahoma"/>
                <a:cs typeface="Tahoma"/>
              </a:rPr>
              <a:t>WJEC Performing Arts</a:t>
            </a:r>
          </a:p>
          <a:p>
            <a:r>
              <a:rPr lang="en-US" sz="1000" u="sng" dirty="0">
                <a:ea typeface="Tahoma"/>
                <a:cs typeface="Tahoma"/>
              </a:rPr>
              <a:t>Unit 1: Performing</a:t>
            </a:r>
            <a:endParaRPr lang="en-US" dirty="0"/>
          </a:p>
          <a:p>
            <a:r>
              <a:rPr lang="en-US" sz="1000" u="sng" dirty="0">
                <a:ea typeface="Tahoma"/>
                <a:cs typeface="Tahoma"/>
              </a:rPr>
              <a:t>AO1 and AO2.</a:t>
            </a:r>
            <a:endParaRPr lang="en-US" sz="1000" u="sng" dirty="0">
              <a:ea typeface="Tahoma" panose="020B0604030504040204" pitchFamily="34" charset="0"/>
              <a:cs typeface="Tahoma"/>
            </a:endParaRPr>
          </a:p>
        </p:txBody>
      </p: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D68F3AF1-97FF-4455-BB2C-04FA87B0E48A}"/>
              </a:ext>
            </a:extLst>
          </p:cNvPr>
          <p:cNvGrpSpPr/>
          <p:nvPr/>
        </p:nvGrpSpPr>
        <p:grpSpPr>
          <a:xfrm>
            <a:off x="6864290" y="4477821"/>
            <a:ext cx="1214980" cy="1304869"/>
            <a:chOff x="847974" y="5290023"/>
            <a:chExt cx="1214980" cy="1304869"/>
          </a:xfrm>
        </p:grpSpPr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80735897-8BBA-DB41-B061-A9B018CCEA5B}"/>
                </a:ext>
              </a:extLst>
            </p:cNvPr>
            <p:cNvSpPr/>
            <p:nvPr/>
          </p:nvSpPr>
          <p:spPr>
            <a:xfrm>
              <a:off x="847974" y="5290023"/>
              <a:ext cx="1214980" cy="1304869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3" name="Oval 222">
              <a:extLst>
                <a:ext uri="{FF2B5EF4-FFF2-40B4-BE49-F238E27FC236}">
                  <a16:creationId xmlns:a16="http://schemas.microsoft.com/office/drawing/2014/main" id="{B86E97AE-F6AD-3941-9977-D85456F283F2}"/>
                </a:ext>
              </a:extLst>
            </p:cNvPr>
            <p:cNvSpPr/>
            <p:nvPr/>
          </p:nvSpPr>
          <p:spPr>
            <a:xfrm>
              <a:off x="1048142" y="5490451"/>
              <a:ext cx="828853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11</a:t>
              </a:r>
            </a:p>
          </p:txBody>
        </p:sp>
      </p:grpSp>
      <p:grpSp>
        <p:nvGrpSpPr>
          <p:cNvPr id="338" name="Group 337">
            <a:extLst>
              <a:ext uri="{FF2B5EF4-FFF2-40B4-BE49-F238E27FC236}">
                <a16:creationId xmlns:a16="http://schemas.microsoft.com/office/drawing/2014/main" id="{E98E235C-385E-499D-A6DB-1B5C0212E2CE}"/>
              </a:ext>
            </a:extLst>
          </p:cNvPr>
          <p:cNvGrpSpPr/>
          <p:nvPr/>
        </p:nvGrpSpPr>
        <p:grpSpPr>
          <a:xfrm>
            <a:off x="3004754" y="2135416"/>
            <a:ext cx="758109" cy="255389"/>
            <a:chOff x="5137550" y="612685"/>
            <a:chExt cx="758109" cy="255389"/>
          </a:xfrm>
        </p:grpSpPr>
        <p:sp>
          <p:nvSpPr>
            <p:cNvPr id="339" name="TextBox 338">
              <a:extLst>
                <a:ext uri="{FF2B5EF4-FFF2-40B4-BE49-F238E27FC236}">
                  <a16:creationId xmlns:a16="http://schemas.microsoft.com/office/drawing/2014/main" id="{C7C3C7A1-F38A-4FD5-94F4-FB254222C112}"/>
                </a:ext>
              </a:extLst>
            </p:cNvPr>
            <p:cNvSpPr txBox="1"/>
            <p:nvPr/>
          </p:nvSpPr>
          <p:spPr>
            <a:xfrm>
              <a:off x="5137550" y="612685"/>
              <a:ext cx="758109" cy="255389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F8B308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rgbClr val="F8B308"/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English</a:t>
              </a:r>
            </a:p>
          </p:txBody>
        </p:sp>
        <p:pic>
          <p:nvPicPr>
            <p:cNvPr id="340" name="Picture 2">
              <a:extLst>
                <a:ext uri="{FF2B5EF4-FFF2-40B4-BE49-F238E27FC236}">
                  <a16:creationId xmlns:a16="http://schemas.microsoft.com/office/drawing/2014/main" id="{E934964F-170F-4519-B724-CD4323C0A4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1843" y="624793"/>
              <a:ext cx="206765" cy="2136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41" name="TextBox 340">
            <a:extLst>
              <a:ext uri="{FF2B5EF4-FFF2-40B4-BE49-F238E27FC236}">
                <a16:creationId xmlns:a16="http://schemas.microsoft.com/office/drawing/2014/main" id="{D2E725CD-1283-414E-99C8-9664D01C72B5}"/>
              </a:ext>
            </a:extLst>
          </p:cNvPr>
          <p:cNvSpPr txBox="1"/>
          <p:nvPr/>
        </p:nvSpPr>
        <p:spPr>
          <a:xfrm>
            <a:off x="8382438" y="4867135"/>
            <a:ext cx="1292182" cy="442674"/>
          </a:xfrm>
          <a:prstGeom prst="wedgeRoundRectCallout">
            <a:avLst>
              <a:gd name="adj1" fmla="val 9462"/>
              <a:gd name="adj2" fmla="val -58948"/>
              <a:gd name="adj3" fmla="val 16667"/>
            </a:avLst>
          </a:prstGeom>
          <a:noFill/>
          <a:ln w="19050">
            <a:solidFill>
              <a:srgbClr val="00B05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000" u="sng" dirty="0">
                <a:ea typeface="Tahoma"/>
                <a:cs typeface="Tahoma"/>
              </a:rPr>
              <a:t>Unit 3: Performing Arts in Practice.</a:t>
            </a:r>
            <a:endParaRPr lang="en-GB" sz="1000" u="sng" dirty="0">
              <a:ea typeface="Tahoma" panose="020B0604030504040204" pitchFamily="34" charset="0"/>
              <a:cs typeface="Calibri"/>
            </a:endParaRPr>
          </a:p>
        </p:txBody>
      </p:sp>
      <p:cxnSp>
        <p:nvCxnSpPr>
          <p:cNvPr id="342" name="Straight Connector 341">
            <a:extLst>
              <a:ext uri="{FF2B5EF4-FFF2-40B4-BE49-F238E27FC236}">
                <a16:creationId xmlns:a16="http://schemas.microsoft.com/office/drawing/2014/main" id="{7F4F65C7-E83F-4A1A-9661-6A04E0A74814}"/>
              </a:ext>
            </a:extLst>
          </p:cNvPr>
          <p:cNvCxnSpPr>
            <a:cxnSpLocks/>
            <a:stCxn id="341" idx="4"/>
          </p:cNvCxnSpPr>
          <p:nvPr/>
        </p:nvCxnSpPr>
        <p:spPr>
          <a:xfrm flipH="1" flipV="1">
            <a:off x="8597645" y="4501714"/>
            <a:ext cx="553150" cy="325811"/>
          </a:xfrm>
          <a:prstGeom prst="line">
            <a:avLst/>
          </a:prstGeom>
          <a:ln w="28575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2" name="TextBox 351">
            <a:extLst>
              <a:ext uri="{FF2B5EF4-FFF2-40B4-BE49-F238E27FC236}">
                <a16:creationId xmlns:a16="http://schemas.microsoft.com/office/drawing/2014/main" id="{0B85F071-9906-49B0-971A-5C9776FC5857}"/>
              </a:ext>
            </a:extLst>
          </p:cNvPr>
          <p:cNvSpPr txBox="1"/>
          <p:nvPr/>
        </p:nvSpPr>
        <p:spPr>
          <a:xfrm>
            <a:off x="8701473" y="2883556"/>
            <a:ext cx="875552" cy="408623"/>
          </a:xfrm>
          <a:prstGeom prst="wedgeRoundRectCallout">
            <a:avLst>
              <a:gd name="adj1" fmla="val -55028"/>
              <a:gd name="adj2" fmla="val 23318"/>
              <a:gd name="adj3" fmla="val 16667"/>
            </a:avLst>
          </a:prstGeom>
          <a:noFill/>
          <a:ln w="19050">
            <a:solidFill>
              <a:srgbClr val="00B05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900" b="1" dirty="0">
                <a:ea typeface="Tahoma"/>
                <a:cs typeface="Tahoma"/>
              </a:rPr>
              <a:t>Unit 3 Exam!! </a:t>
            </a:r>
            <a:endParaRPr lang="en-US" sz="900" b="1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5" name="TextBox 364">
            <a:extLst>
              <a:ext uri="{FF2B5EF4-FFF2-40B4-BE49-F238E27FC236}">
                <a16:creationId xmlns:a16="http://schemas.microsoft.com/office/drawing/2014/main" id="{54AF60BB-0EEA-44BC-B782-532516ED77F5}"/>
              </a:ext>
            </a:extLst>
          </p:cNvPr>
          <p:cNvSpPr txBox="1"/>
          <p:nvPr/>
        </p:nvSpPr>
        <p:spPr>
          <a:xfrm>
            <a:off x="5256513" y="1898491"/>
            <a:ext cx="1976056" cy="442674"/>
          </a:xfrm>
          <a:prstGeom prst="wedgeRoundRectCallout">
            <a:avLst>
              <a:gd name="adj1" fmla="val -23436"/>
              <a:gd name="adj2" fmla="val 66945"/>
              <a:gd name="adj3" fmla="val 16667"/>
            </a:avLst>
          </a:prstGeom>
          <a:noFill/>
          <a:ln w="19050">
            <a:solidFill>
              <a:srgbClr val="0070C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000" u="sng" dirty="0">
                <a:ea typeface="Tahoma"/>
                <a:cs typeface="Tahoma"/>
              </a:rPr>
              <a:t>Unit 1 and 2: Coursework catch up.</a:t>
            </a:r>
            <a:endParaRPr lang="en-US" sz="10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68" name="Straight Connector 367">
            <a:extLst>
              <a:ext uri="{FF2B5EF4-FFF2-40B4-BE49-F238E27FC236}">
                <a16:creationId xmlns:a16="http://schemas.microsoft.com/office/drawing/2014/main" id="{13156C8D-0D5C-4DDC-89F3-AB40EA532154}"/>
              </a:ext>
            </a:extLst>
          </p:cNvPr>
          <p:cNvCxnSpPr>
            <a:cxnSpLocks/>
          </p:cNvCxnSpPr>
          <p:nvPr/>
        </p:nvCxnSpPr>
        <p:spPr>
          <a:xfrm>
            <a:off x="5772977" y="2219607"/>
            <a:ext cx="4853" cy="400255"/>
          </a:xfrm>
          <a:prstGeom prst="line">
            <a:avLst/>
          </a:prstGeom>
          <a:ln w="28575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0" name="TextBox 379">
            <a:extLst>
              <a:ext uri="{FF2B5EF4-FFF2-40B4-BE49-F238E27FC236}">
                <a16:creationId xmlns:a16="http://schemas.microsoft.com/office/drawing/2014/main" id="{C53E1AFB-1DC5-4EC4-BFF7-E42DB6664FBB}"/>
              </a:ext>
            </a:extLst>
          </p:cNvPr>
          <p:cNvSpPr txBox="1"/>
          <p:nvPr/>
        </p:nvSpPr>
        <p:spPr>
          <a:xfrm>
            <a:off x="2027420" y="1600285"/>
            <a:ext cx="2143641" cy="272415"/>
          </a:xfrm>
          <a:prstGeom prst="wedgeRoundRectCallout">
            <a:avLst>
              <a:gd name="adj1" fmla="val -23436"/>
              <a:gd name="adj2" fmla="val 66945"/>
              <a:gd name="adj3" fmla="val 16667"/>
            </a:avLst>
          </a:prstGeom>
          <a:noFill/>
          <a:ln w="19050">
            <a:solidFill>
              <a:srgbClr val="0070C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000" u="sng" dirty="0">
                <a:ea typeface="Tahoma"/>
                <a:cs typeface="Tahoma"/>
              </a:rPr>
              <a:t>Unit 1 and 2: Coursework catch up</a:t>
            </a:r>
            <a:r>
              <a:rPr lang="en-GB" sz="1000" dirty="0">
                <a:ea typeface="Tahoma"/>
                <a:cs typeface="Tahoma"/>
              </a:rPr>
              <a:t>. </a:t>
            </a:r>
            <a:endParaRPr lang="en-GB" sz="10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81" name="Straight Connector 380">
            <a:extLst>
              <a:ext uri="{FF2B5EF4-FFF2-40B4-BE49-F238E27FC236}">
                <a16:creationId xmlns:a16="http://schemas.microsoft.com/office/drawing/2014/main" id="{D1382F6D-2DB8-42A6-9634-447656F23E16}"/>
              </a:ext>
            </a:extLst>
          </p:cNvPr>
          <p:cNvCxnSpPr>
            <a:cxnSpLocks/>
            <a:stCxn id="380" idx="4"/>
          </p:cNvCxnSpPr>
          <p:nvPr/>
        </p:nvCxnSpPr>
        <p:spPr>
          <a:xfrm>
            <a:off x="2596857" y="1918861"/>
            <a:ext cx="30866" cy="697874"/>
          </a:xfrm>
          <a:prstGeom prst="line">
            <a:avLst/>
          </a:prstGeom>
          <a:ln w="28575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utoShape 2" descr="Ormiston Maritime Academy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842" y="102560"/>
            <a:ext cx="1483293" cy="961823"/>
          </a:xfrm>
          <a:prstGeom prst="rect">
            <a:avLst/>
          </a:prstGeom>
        </p:spPr>
      </p:pic>
      <p:sp>
        <p:nvSpPr>
          <p:cNvPr id="249" name="TextBox 248">
            <a:extLst>
              <a:ext uri="{FF2B5EF4-FFF2-40B4-BE49-F238E27FC236}">
                <a16:creationId xmlns:a16="http://schemas.microsoft.com/office/drawing/2014/main" id="{D787861D-5F67-4003-B51A-2428F4329F19}"/>
              </a:ext>
            </a:extLst>
          </p:cNvPr>
          <p:cNvSpPr txBox="1"/>
          <p:nvPr/>
        </p:nvSpPr>
        <p:spPr>
          <a:xfrm>
            <a:off x="7847066" y="3407872"/>
            <a:ext cx="1292183" cy="230832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rgbClr val="7030A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College applications 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D787861D-5F67-4003-B51A-2428F4329F19}"/>
              </a:ext>
            </a:extLst>
          </p:cNvPr>
          <p:cNvSpPr txBox="1"/>
          <p:nvPr/>
        </p:nvSpPr>
        <p:spPr>
          <a:xfrm>
            <a:off x="6795973" y="2901917"/>
            <a:ext cx="1292183" cy="230832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rgbClr val="7030A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College Interviews  </a:t>
            </a:r>
          </a:p>
        </p:txBody>
      </p: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D1382F6D-2DB8-42A6-9634-447656F23E16}"/>
              </a:ext>
            </a:extLst>
          </p:cNvPr>
          <p:cNvCxnSpPr>
            <a:cxnSpLocks/>
          </p:cNvCxnSpPr>
          <p:nvPr/>
        </p:nvCxnSpPr>
        <p:spPr>
          <a:xfrm>
            <a:off x="8217952" y="1993376"/>
            <a:ext cx="13587" cy="851072"/>
          </a:xfrm>
          <a:prstGeom prst="line">
            <a:avLst/>
          </a:prstGeom>
          <a:ln w="28575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>
            <a:extLst>
              <a:ext uri="{FF2B5EF4-FFF2-40B4-BE49-F238E27FC236}">
                <a16:creationId xmlns:a16="http://schemas.microsoft.com/office/drawing/2014/main" id="{83B903BC-164C-4398-86EF-B6640668E299}"/>
              </a:ext>
            </a:extLst>
          </p:cNvPr>
          <p:cNvSpPr txBox="1"/>
          <p:nvPr/>
        </p:nvSpPr>
        <p:spPr>
          <a:xfrm>
            <a:off x="5970283" y="196019"/>
            <a:ext cx="1397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Music</a:t>
            </a:r>
            <a:r>
              <a:rPr lang="en-US" sz="3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430B983-5BC2-4F5D-8EDB-12C2E138E4C5}"/>
              </a:ext>
            </a:extLst>
          </p:cNvPr>
          <p:cNvGrpSpPr/>
          <p:nvPr/>
        </p:nvGrpSpPr>
        <p:grpSpPr>
          <a:xfrm>
            <a:off x="7550183" y="1120424"/>
            <a:ext cx="1274712" cy="365818"/>
            <a:chOff x="7550183" y="1120424"/>
            <a:chExt cx="1274712" cy="365818"/>
          </a:xfrm>
        </p:grpSpPr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D10DBFAD-280B-405F-AB9C-C0AF5065638B}"/>
                </a:ext>
              </a:extLst>
            </p:cNvPr>
            <p:cNvSpPr txBox="1"/>
            <p:nvPr/>
          </p:nvSpPr>
          <p:spPr>
            <a:xfrm>
              <a:off x="7624594" y="1230853"/>
              <a:ext cx="1200301" cy="255389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chemeClr val="accent6">
                      <a:lumMod val="75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Teamworking Skills</a:t>
              </a:r>
            </a:p>
          </p:txBody>
        </p:sp>
        <p:sp>
          <p:nvSpPr>
            <p:cNvPr id="6" name="Star: 5 Points 5">
              <a:extLst>
                <a:ext uri="{FF2B5EF4-FFF2-40B4-BE49-F238E27FC236}">
                  <a16:creationId xmlns:a16="http://schemas.microsoft.com/office/drawing/2014/main" id="{4B7285CE-A089-48C4-BF27-871763C68840}"/>
                </a:ext>
              </a:extLst>
            </p:cNvPr>
            <p:cNvSpPr/>
            <p:nvPr/>
          </p:nvSpPr>
          <p:spPr>
            <a:xfrm>
              <a:off x="7550183" y="1120424"/>
              <a:ext cx="181871" cy="185927"/>
            </a:xfrm>
            <a:prstGeom prst="star5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F92B1316-1A78-42EC-83BD-376296159B86}"/>
              </a:ext>
            </a:extLst>
          </p:cNvPr>
          <p:cNvGrpSpPr/>
          <p:nvPr/>
        </p:nvGrpSpPr>
        <p:grpSpPr>
          <a:xfrm>
            <a:off x="5179220" y="1473415"/>
            <a:ext cx="1274712" cy="365818"/>
            <a:chOff x="7550183" y="1120424"/>
            <a:chExt cx="1274712" cy="365818"/>
          </a:xfrm>
        </p:grpSpPr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A456583B-D6F9-477B-8402-A34A7488DA03}"/>
                </a:ext>
              </a:extLst>
            </p:cNvPr>
            <p:cNvSpPr txBox="1"/>
            <p:nvPr/>
          </p:nvSpPr>
          <p:spPr>
            <a:xfrm>
              <a:off x="7624594" y="1230853"/>
              <a:ext cx="1200301" cy="255389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US" sz="900" b="1" dirty="0">
                  <a:solidFill>
                    <a:schemeClr val="accent6">
                      <a:lumMod val="75000"/>
                    </a:schemeClr>
                  </a:solidFill>
                  <a:ea typeface="Tahoma"/>
                  <a:cs typeface="Tahoma"/>
                </a:rPr>
                <a:t>Analysis Skills</a:t>
              </a:r>
            </a:p>
          </p:txBody>
        </p:sp>
        <p:sp>
          <p:nvSpPr>
            <p:cNvPr id="168" name="Star: 5 Points 167">
              <a:extLst>
                <a:ext uri="{FF2B5EF4-FFF2-40B4-BE49-F238E27FC236}">
                  <a16:creationId xmlns:a16="http://schemas.microsoft.com/office/drawing/2014/main" id="{2EBEFB53-6D86-43F6-B74C-1E5378626E07}"/>
                </a:ext>
              </a:extLst>
            </p:cNvPr>
            <p:cNvSpPr/>
            <p:nvPr/>
          </p:nvSpPr>
          <p:spPr>
            <a:xfrm>
              <a:off x="7550183" y="1120424"/>
              <a:ext cx="181871" cy="185927"/>
            </a:xfrm>
            <a:prstGeom prst="star5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79E7C453-1925-49F5-B2F8-5E700BFCA2EF}"/>
              </a:ext>
            </a:extLst>
          </p:cNvPr>
          <p:cNvGrpSpPr/>
          <p:nvPr/>
        </p:nvGrpSpPr>
        <p:grpSpPr>
          <a:xfrm>
            <a:off x="8348957" y="2082760"/>
            <a:ext cx="1284178" cy="356900"/>
            <a:chOff x="8196557" y="1930360"/>
            <a:chExt cx="1284178" cy="356900"/>
          </a:xfrm>
        </p:grpSpPr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E8654732-01C2-4DF8-BE98-739031FECD6E}"/>
                </a:ext>
              </a:extLst>
            </p:cNvPr>
            <p:cNvSpPr txBox="1"/>
            <p:nvPr/>
          </p:nvSpPr>
          <p:spPr>
            <a:xfrm>
              <a:off x="8280434" y="2031871"/>
              <a:ext cx="1200301" cy="255389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chemeClr val="accent6">
                      <a:lumMod val="75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Creativity Skills</a:t>
              </a:r>
            </a:p>
          </p:txBody>
        </p:sp>
        <p:sp>
          <p:nvSpPr>
            <p:cNvPr id="171" name="Star: 5 Points 170">
              <a:extLst>
                <a:ext uri="{FF2B5EF4-FFF2-40B4-BE49-F238E27FC236}">
                  <a16:creationId xmlns:a16="http://schemas.microsoft.com/office/drawing/2014/main" id="{C5D26ABC-13CE-4DCF-9B40-FDF8DAC70598}"/>
                </a:ext>
              </a:extLst>
            </p:cNvPr>
            <p:cNvSpPr/>
            <p:nvPr/>
          </p:nvSpPr>
          <p:spPr>
            <a:xfrm>
              <a:off x="8196557" y="1930360"/>
              <a:ext cx="181871" cy="185927"/>
            </a:xfrm>
            <a:prstGeom prst="star5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CA7D0C8A-5976-4651-BFE4-3EACE6CDCC8A}"/>
              </a:ext>
            </a:extLst>
          </p:cNvPr>
          <p:cNvCxnSpPr>
            <a:cxnSpLocks/>
          </p:cNvCxnSpPr>
          <p:nvPr/>
        </p:nvCxnSpPr>
        <p:spPr>
          <a:xfrm flipH="1">
            <a:off x="8348958" y="3069445"/>
            <a:ext cx="328919" cy="63304"/>
          </a:xfrm>
          <a:prstGeom prst="line">
            <a:avLst/>
          </a:prstGeom>
          <a:ln w="28575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520D544E-A571-4D6A-90F3-B2ADA0C587E9}"/>
              </a:ext>
            </a:extLst>
          </p:cNvPr>
          <p:cNvGrpSpPr/>
          <p:nvPr/>
        </p:nvGrpSpPr>
        <p:grpSpPr>
          <a:xfrm>
            <a:off x="675972" y="5159453"/>
            <a:ext cx="1214980" cy="1304869"/>
            <a:chOff x="847974" y="5290023"/>
            <a:chExt cx="1214980" cy="1304869"/>
          </a:xfrm>
        </p:grpSpPr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360598EF-0615-4A72-A7F3-B90BF056C646}"/>
                </a:ext>
              </a:extLst>
            </p:cNvPr>
            <p:cNvSpPr/>
            <p:nvPr/>
          </p:nvSpPr>
          <p:spPr>
            <a:xfrm>
              <a:off x="847974" y="5290023"/>
              <a:ext cx="1214980" cy="1304869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8" name="Oval 187">
              <a:extLst>
                <a:ext uri="{FF2B5EF4-FFF2-40B4-BE49-F238E27FC236}">
                  <a16:creationId xmlns:a16="http://schemas.microsoft.com/office/drawing/2014/main" id="{D82DAA89-AA58-450A-9DB6-25B864FD5FE9}"/>
                </a:ext>
              </a:extLst>
            </p:cNvPr>
            <p:cNvSpPr/>
            <p:nvPr/>
          </p:nvSpPr>
          <p:spPr>
            <a:xfrm>
              <a:off x="1048142" y="5490451"/>
              <a:ext cx="828853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10</a:t>
              </a:r>
            </a:p>
          </p:txBody>
        </p:sp>
      </p:grp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C6FC5CF5-CF6D-47F7-BBF3-E81417F050D0}"/>
              </a:ext>
            </a:extLst>
          </p:cNvPr>
          <p:cNvCxnSpPr>
            <a:cxnSpLocks/>
            <a:stCxn id="190" idx="4"/>
          </p:cNvCxnSpPr>
          <p:nvPr/>
        </p:nvCxnSpPr>
        <p:spPr>
          <a:xfrm flipH="1">
            <a:off x="2648394" y="4159137"/>
            <a:ext cx="160864" cy="658171"/>
          </a:xfrm>
          <a:prstGeom prst="line">
            <a:avLst/>
          </a:prstGeom>
          <a:ln w="28575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Box 189">
            <a:extLst>
              <a:ext uri="{FF2B5EF4-FFF2-40B4-BE49-F238E27FC236}">
                <a16:creationId xmlns:a16="http://schemas.microsoft.com/office/drawing/2014/main" id="{11B463EF-D017-40DE-AC35-E06C39CBE25C}"/>
              </a:ext>
            </a:extLst>
          </p:cNvPr>
          <p:cNvSpPr txBox="1"/>
          <p:nvPr/>
        </p:nvSpPr>
        <p:spPr>
          <a:xfrm>
            <a:off x="1840912" y="3649451"/>
            <a:ext cx="1480154" cy="442674"/>
          </a:xfrm>
          <a:prstGeom prst="wedgeRoundRectCallout">
            <a:avLst>
              <a:gd name="adj1" fmla="val 15422"/>
              <a:gd name="adj2" fmla="val 65138"/>
              <a:gd name="adj3" fmla="val 16667"/>
            </a:avLst>
          </a:prstGeom>
          <a:noFill/>
          <a:ln w="19050">
            <a:solidFill>
              <a:srgbClr val="FFC00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00" u="sng" dirty="0">
                <a:ea typeface="Tahoma"/>
                <a:cs typeface="Tahoma"/>
              </a:rPr>
              <a:t>Unit 1: Performing</a:t>
            </a:r>
            <a:endParaRPr lang="en-GB" sz="1000" u="sng" dirty="0">
              <a:ea typeface="Tahoma" panose="020B0604030504040204" pitchFamily="34" charset="0"/>
              <a:cs typeface="Tahoma"/>
            </a:endParaRPr>
          </a:p>
          <a:p>
            <a:r>
              <a:rPr lang="en-US" sz="1000" u="sng" dirty="0">
                <a:ea typeface="Tahoma"/>
                <a:cs typeface="Tahoma"/>
              </a:rPr>
              <a:t>AO3.</a:t>
            </a:r>
          </a:p>
        </p:txBody>
      </p: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246F86FA-5C59-4D3C-9F52-E5725611FE01}"/>
              </a:ext>
            </a:extLst>
          </p:cNvPr>
          <p:cNvCxnSpPr>
            <a:cxnSpLocks/>
            <a:stCxn id="197" idx="4"/>
          </p:cNvCxnSpPr>
          <p:nvPr/>
        </p:nvCxnSpPr>
        <p:spPr>
          <a:xfrm>
            <a:off x="5234502" y="4359307"/>
            <a:ext cx="122248" cy="491173"/>
          </a:xfrm>
          <a:prstGeom prst="line">
            <a:avLst/>
          </a:prstGeom>
          <a:ln w="28575">
            <a:solidFill>
              <a:srgbClr val="FFFF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>
            <a:extLst>
              <a:ext uri="{FF2B5EF4-FFF2-40B4-BE49-F238E27FC236}">
                <a16:creationId xmlns:a16="http://schemas.microsoft.com/office/drawing/2014/main" id="{44159D1B-135A-4AC8-B746-2274098E9524}"/>
              </a:ext>
            </a:extLst>
          </p:cNvPr>
          <p:cNvSpPr txBox="1"/>
          <p:nvPr/>
        </p:nvSpPr>
        <p:spPr>
          <a:xfrm>
            <a:off x="4241901" y="3849621"/>
            <a:ext cx="1517228" cy="442674"/>
          </a:xfrm>
          <a:prstGeom prst="wedgeRoundRectCallout">
            <a:avLst>
              <a:gd name="adj1" fmla="val 15422"/>
              <a:gd name="adj2" fmla="val 65138"/>
              <a:gd name="adj3" fmla="val 16667"/>
            </a:avLst>
          </a:prstGeom>
          <a:noFill/>
          <a:ln w="19050">
            <a:solidFill>
              <a:srgbClr val="FFFF0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00" u="sng" dirty="0">
                <a:ea typeface="Tahoma"/>
                <a:cs typeface="Tahoma"/>
              </a:rPr>
              <a:t>Unit 2: Creating</a:t>
            </a:r>
          </a:p>
          <a:p>
            <a:r>
              <a:rPr lang="en-US" sz="1000" u="sng" dirty="0">
                <a:ea typeface="Tahoma"/>
                <a:cs typeface="Tahoma"/>
              </a:rPr>
              <a:t>AO1, AO2 and AO3.</a:t>
            </a:r>
            <a:endParaRPr lang="en-US" sz="1000" u="sng" dirty="0">
              <a:ea typeface="Tahoma" panose="020B0604030504040204" pitchFamily="34" charset="0"/>
              <a:cs typeface="Tahoma"/>
            </a:endParaRPr>
          </a:p>
        </p:txBody>
      </p: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89958929-A27A-4A0A-81A3-EDBF086CDD77}"/>
              </a:ext>
            </a:extLst>
          </p:cNvPr>
          <p:cNvGrpSpPr/>
          <p:nvPr/>
        </p:nvGrpSpPr>
        <p:grpSpPr>
          <a:xfrm>
            <a:off x="7586057" y="6695950"/>
            <a:ext cx="1214980" cy="1304869"/>
            <a:chOff x="847974" y="5290023"/>
            <a:chExt cx="1214980" cy="1304869"/>
          </a:xfrm>
        </p:grpSpPr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527629C2-B07D-4562-B4DD-062864A85970}"/>
                </a:ext>
              </a:extLst>
            </p:cNvPr>
            <p:cNvSpPr/>
            <p:nvPr/>
          </p:nvSpPr>
          <p:spPr>
            <a:xfrm>
              <a:off x="847974" y="5290023"/>
              <a:ext cx="1214980" cy="1304869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2" name="Oval 211">
              <a:extLst>
                <a:ext uri="{FF2B5EF4-FFF2-40B4-BE49-F238E27FC236}">
                  <a16:creationId xmlns:a16="http://schemas.microsoft.com/office/drawing/2014/main" id="{9796BCBF-1434-4A97-B296-01ADD1615DD2}"/>
                </a:ext>
              </a:extLst>
            </p:cNvPr>
            <p:cNvSpPr/>
            <p:nvPr/>
          </p:nvSpPr>
          <p:spPr>
            <a:xfrm>
              <a:off x="1048142" y="5490451"/>
              <a:ext cx="828853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9</a:t>
              </a:r>
            </a:p>
          </p:txBody>
        </p:sp>
      </p:grp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64D56181-64DF-4BF2-BBB7-D3B5E17D8419}"/>
              </a:ext>
            </a:extLst>
          </p:cNvPr>
          <p:cNvCxnSpPr>
            <a:cxnSpLocks/>
            <a:stCxn id="217" idx="0"/>
          </p:cNvCxnSpPr>
          <p:nvPr/>
        </p:nvCxnSpPr>
        <p:spPr>
          <a:xfrm flipV="1">
            <a:off x="6755528" y="7302126"/>
            <a:ext cx="256862" cy="228092"/>
          </a:xfrm>
          <a:prstGeom prst="line">
            <a:avLst/>
          </a:prstGeom>
          <a:ln w="28575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TextBox 216">
            <a:extLst>
              <a:ext uri="{FF2B5EF4-FFF2-40B4-BE49-F238E27FC236}">
                <a16:creationId xmlns:a16="http://schemas.microsoft.com/office/drawing/2014/main" id="{464E15B3-1F5A-4814-B1FE-3895D78F07D5}"/>
              </a:ext>
            </a:extLst>
          </p:cNvPr>
          <p:cNvSpPr txBox="1"/>
          <p:nvPr/>
        </p:nvSpPr>
        <p:spPr>
          <a:xfrm>
            <a:off x="6015451" y="7530218"/>
            <a:ext cx="1480154" cy="272415"/>
          </a:xfrm>
          <a:prstGeom prst="wedgeRoundRectCallout">
            <a:avLst>
              <a:gd name="adj1" fmla="val 15422"/>
              <a:gd name="adj2" fmla="val 65138"/>
              <a:gd name="adj3" fmla="val 1666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u="sng" dirty="0">
                <a:ea typeface="Tahoma" panose="020B0604030504040204" pitchFamily="34" charset="0"/>
                <a:cs typeface="Tahoma" panose="020B0604030504040204" pitchFamily="34" charset="0"/>
              </a:rPr>
              <a:t>Music of the Caribbean</a:t>
            </a:r>
          </a:p>
        </p:txBody>
      </p:sp>
      <p:cxnSp>
        <p:nvCxnSpPr>
          <p:cNvPr id="218" name="Straight Connector 217">
            <a:extLst>
              <a:ext uri="{FF2B5EF4-FFF2-40B4-BE49-F238E27FC236}">
                <a16:creationId xmlns:a16="http://schemas.microsoft.com/office/drawing/2014/main" id="{934895AE-7FD4-4CD0-A053-FD5941E73416}"/>
              </a:ext>
            </a:extLst>
          </p:cNvPr>
          <p:cNvCxnSpPr>
            <a:cxnSpLocks/>
          </p:cNvCxnSpPr>
          <p:nvPr/>
        </p:nvCxnSpPr>
        <p:spPr>
          <a:xfrm flipH="1">
            <a:off x="5164754" y="6558897"/>
            <a:ext cx="139496" cy="383914"/>
          </a:xfrm>
          <a:prstGeom prst="line">
            <a:avLst/>
          </a:prstGeom>
          <a:ln w="28575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TextBox 218">
            <a:extLst>
              <a:ext uri="{FF2B5EF4-FFF2-40B4-BE49-F238E27FC236}">
                <a16:creationId xmlns:a16="http://schemas.microsoft.com/office/drawing/2014/main" id="{D39075F5-C7F8-4022-85B2-7A72CF6A91FA}"/>
              </a:ext>
            </a:extLst>
          </p:cNvPr>
          <p:cNvSpPr txBox="1"/>
          <p:nvPr/>
        </p:nvSpPr>
        <p:spPr>
          <a:xfrm>
            <a:off x="4636226" y="6241036"/>
            <a:ext cx="1039807" cy="272415"/>
          </a:xfrm>
          <a:prstGeom prst="wedgeRoundRectCallout">
            <a:avLst>
              <a:gd name="adj1" fmla="val 15422"/>
              <a:gd name="adj2" fmla="val 65138"/>
              <a:gd name="adj3" fmla="val 1666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u="sng" dirty="0">
                <a:ea typeface="Tahoma" panose="020B0604030504040204" pitchFamily="34" charset="0"/>
                <a:cs typeface="Tahoma" panose="020B0604030504040204" pitchFamily="34" charset="0"/>
              </a:rPr>
              <a:t>Musical Periods</a:t>
            </a:r>
          </a:p>
        </p:txBody>
      </p:sp>
      <p:cxnSp>
        <p:nvCxnSpPr>
          <p:cNvPr id="220" name="Straight Connector 219">
            <a:extLst>
              <a:ext uri="{FF2B5EF4-FFF2-40B4-BE49-F238E27FC236}">
                <a16:creationId xmlns:a16="http://schemas.microsoft.com/office/drawing/2014/main" id="{C5434067-7780-45EF-B6B3-B31888C8E24A}"/>
              </a:ext>
            </a:extLst>
          </p:cNvPr>
          <p:cNvCxnSpPr>
            <a:cxnSpLocks/>
            <a:stCxn id="221" idx="0"/>
          </p:cNvCxnSpPr>
          <p:nvPr/>
        </p:nvCxnSpPr>
        <p:spPr>
          <a:xfrm flipV="1">
            <a:off x="881313" y="6828237"/>
            <a:ext cx="668039" cy="383272"/>
          </a:xfrm>
          <a:prstGeom prst="line">
            <a:avLst/>
          </a:prstGeom>
          <a:ln w="28575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TextBox 220">
            <a:extLst>
              <a:ext uri="{FF2B5EF4-FFF2-40B4-BE49-F238E27FC236}">
                <a16:creationId xmlns:a16="http://schemas.microsoft.com/office/drawing/2014/main" id="{ACC26E26-E706-4B7C-A41E-087D589D0F7B}"/>
              </a:ext>
            </a:extLst>
          </p:cNvPr>
          <p:cNvSpPr txBox="1"/>
          <p:nvPr/>
        </p:nvSpPr>
        <p:spPr>
          <a:xfrm>
            <a:off x="141236" y="7211509"/>
            <a:ext cx="1480154" cy="442674"/>
          </a:xfrm>
          <a:prstGeom prst="wedgeRoundRectCallout">
            <a:avLst>
              <a:gd name="adj1" fmla="val 15422"/>
              <a:gd name="adj2" fmla="val 65138"/>
              <a:gd name="adj3" fmla="val 1666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u="sng" dirty="0">
                <a:ea typeface="Tahoma" panose="020B0604030504040204" pitchFamily="34" charset="0"/>
                <a:cs typeface="Tahoma" panose="020B0604030504040204" pitchFamily="34" charset="0"/>
              </a:rPr>
              <a:t>Computer and Video Game Music</a:t>
            </a:r>
          </a:p>
        </p:txBody>
      </p: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EC1C6D52-8B36-4312-B09A-90B4EA9DA0D4}"/>
              </a:ext>
            </a:extLst>
          </p:cNvPr>
          <p:cNvGrpSpPr/>
          <p:nvPr/>
        </p:nvGrpSpPr>
        <p:grpSpPr>
          <a:xfrm>
            <a:off x="950580" y="8791774"/>
            <a:ext cx="1214980" cy="1304869"/>
            <a:chOff x="847974" y="5290023"/>
            <a:chExt cx="1214980" cy="1304869"/>
          </a:xfrm>
        </p:grpSpPr>
        <p:sp>
          <p:nvSpPr>
            <p:cNvPr id="227" name="Oval 226">
              <a:extLst>
                <a:ext uri="{FF2B5EF4-FFF2-40B4-BE49-F238E27FC236}">
                  <a16:creationId xmlns:a16="http://schemas.microsoft.com/office/drawing/2014/main" id="{14494823-7029-4551-B990-094FFB2DF6CF}"/>
                </a:ext>
              </a:extLst>
            </p:cNvPr>
            <p:cNvSpPr/>
            <p:nvPr/>
          </p:nvSpPr>
          <p:spPr>
            <a:xfrm>
              <a:off x="847974" y="5290023"/>
              <a:ext cx="1214980" cy="1304869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8" name="Oval 227">
              <a:extLst>
                <a:ext uri="{FF2B5EF4-FFF2-40B4-BE49-F238E27FC236}">
                  <a16:creationId xmlns:a16="http://schemas.microsoft.com/office/drawing/2014/main" id="{DE12001C-CEA5-4987-9ACC-2A9C6182ED48}"/>
                </a:ext>
              </a:extLst>
            </p:cNvPr>
            <p:cNvSpPr/>
            <p:nvPr/>
          </p:nvSpPr>
          <p:spPr>
            <a:xfrm>
              <a:off x="1048142" y="5490451"/>
              <a:ext cx="828853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8</a:t>
              </a:r>
            </a:p>
          </p:txBody>
        </p:sp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A9D89569-128A-4E34-9280-61F198B4B6E3}"/>
              </a:ext>
            </a:extLst>
          </p:cNvPr>
          <p:cNvGrpSpPr/>
          <p:nvPr/>
        </p:nvGrpSpPr>
        <p:grpSpPr>
          <a:xfrm>
            <a:off x="7360881" y="10754067"/>
            <a:ext cx="1214980" cy="1304869"/>
            <a:chOff x="847974" y="5290023"/>
            <a:chExt cx="1214980" cy="1304869"/>
          </a:xfrm>
        </p:grpSpPr>
        <p:sp>
          <p:nvSpPr>
            <p:cNvPr id="232" name="Oval 231">
              <a:extLst>
                <a:ext uri="{FF2B5EF4-FFF2-40B4-BE49-F238E27FC236}">
                  <a16:creationId xmlns:a16="http://schemas.microsoft.com/office/drawing/2014/main" id="{F718EE38-ABEA-4940-8930-E8D2D9178F67}"/>
                </a:ext>
              </a:extLst>
            </p:cNvPr>
            <p:cNvSpPr/>
            <p:nvPr/>
          </p:nvSpPr>
          <p:spPr>
            <a:xfrm>
              <a:off x="847974" y="5290023"/>
              <a:ext cx="1214980" cy="1304869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3" name="Oval 232">
              <a:extLst>
                <a:ext uri="{FF2B5EF4-FFF2-40B4-BE49-F238E27FC236}">
                  <a16:creationId xmlns:a16="http://schemas.microsoft.com/office/drawing/2014/main" id="{5B9E779C-1591-4FEB-9877-041440B02AB9}"/>
                </a:ext>
              </a:extLst>
            </p:cNvPr>
            <p:cNvSpPr/>
            <p:nvPr/>
          </p:nvSpPr>
          <p:spPr>
            <a:xfrm>
              <a:off x="1048142" y="5490451"/>
              <a:ext cx="828853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7</a:t>
              </a:r>
            </a:p>
          </p:txBody>
        </p:sp>
      </p:grp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47D6B56B-3634-4B1B-89FC-3CD22CA9F368}"/>
              </a:ext>
            </a:extLst>
          </p:cNvPr>
          <p:cNvCxnSpPr>
            <a:cxnSpLocks/>
            <a:stCxn id="235" idx="0"/>
          </p:cNvCxnSpPr>
          <p:nvPr/>
        </p:nvCxnSpPr>
        <p:spPr>
          <a:xfrm flipV="1">
            <a:off x="8079270" y="9478887"/>
            <a:ext cx="103293" cy="280408"/>
          </a:xfrm>
          <a:prstGeom prst="line">
            <a:avLst/>
          </a:prstGeom>
          <a:ln w="28575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TextBox 234">
            <a:extLst>
              <a:ext uri="{FF2B5EF4-FFF2-40B4-BE49-F238E27FC236}">
                <a16:creationId xmlns:a16="http://schemas.microsoft.com/office/drawing/2014/main" id="{29B2E0E6-C2FA-4C7C-99B8-5E1B760CF52B}"/>
              </a:ext>
            </a:extLst>
          </p:cNvPr>
          <p:cNvSpPr txBox="1"/>
          <p:nvPr/>
        </p:nvSpPr>
        <p:spPr>
          <a:xfrm>
            <a:off x="7652594" y="9759295"/>
            <a:ext cx="853352" cy="272415"/>
          </a:xfrm>
          <a:prstGeom prst="wedgeRoundRectCallout">
            <a:avLst>
              <a:gd name="adj1" fmla="val 15422"/>
              <a:gd name="adj2" fmla="val 65138"/>
              <a:gd name="adj3" fmla="val 16667"/>
            </a:avLst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u="sng" dirty="0">
                <a:ea typeface="Tahoma" panose="020B0604030504040204" pitchFamily="34" charset="0"/>
                <a:cs typeface="Tahoma" panose="020B0604030504040204" pitchFamily="34" charset="0"/>
              </a:rPr>
              <a:t>Minimalism</a:t>
            </a:r>
          </a:p>
        </p:txBody>
      </p:sp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031133E6-63A5-4B6D-B300-824DD02BBA4C}"/>
              </a:ext>
            </a:extLst>
          </p:cNvPr>
          <p:cNvCxnSpPr>
            <a:cxnSpLocks/>
            <a:stCxn id="237" idx="0"/>
          </p:cNvCxnSpPr>
          <p:nvPr/>
        </p:nvCxnSpPr>
        <p:spPr>
          <a:xfrm flipV="1">
            <a:off x="5538485" y="9570058"/>
            <a:ext cx="368540" cy="228092"/>
          </a:xfrm>
          <a:prstGeom prst="line">
            <a:avLst/>
          </a:prstGeom>
          <a:ln w="28575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TextBox 236">
            <a:extLst>
              <a:ext uri="{FF2B5EF4-FFF2-40B4-BE49-F238E27FC236}">
                <a16:creationId xmlns:a16="http://schemas.microsoft.com/office/drawing/2014/main" id="{1683747D-A4BF-4159-A69C-6259C988E850}"/>
              </a:ext>
            </a:extLst>
          </p:cNvPr>
          <p:cNvSpPr txBox="1"/>
          <p:nvPr/>
        </p:nvSpPr>
        <p:spPr>
          <a:xfrm>
            <a:off x="4910086" y="9798150"/>
            <a:ext cx="1256798" cy="272415"/>
          </a:xfrm>
          <a:prstGeom prst="wedgeRoundRectCallout">
            <a:avLst>
              <a:gd name="adj1" fmla="val 15422"/>
              <a:gd name="adj2" fmla="val 65138"/>
              <a:gd name="adj3" fmla="val 16667"/>
            </a:avLst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u="sng" dirty="0"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  <a:r>
              <a:rPr lang="en-US" sz="1000" u="sng" baseline="30000" dirty="0"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1000" u="sng" dirty="0">
                <a:ea typeface="Tahoma" panose="020B0604030504040204" pitchFamily="34" charset="0"/>
                <a:cs typeface="Tahoma" panose="020B0604030504040204" pitchFamily="34" charset="0"/>
              </a:rPr>
              <a:t> Century Music</a:t>
            </a:r>
          </a:p>
        </p:txBody>
      </p:sp>
      <p:cxnSp>
        <p:nvCxnSpPr>
          <p:cNvPr id="238" name="Straight Connector 237">
            <a:extLst>
              <a:ext uri="{FF2B5EF4-FFF2-40B4-BE49-F238E27FC236}">
                <a16:creationId xmlns:a16="http://schemas.microsoft.com/office/drawing/2014/main" id="{EB719994-3F69-44D0-8BC1-624F5D0B60D2}"/>
              </a:ext>
            </a:extLst>
          </p:cNvPr>
          <p:cNvCxnSpPr>
            <a:cxnSpLocks/>
            <a:stCxn id="242" idx="2"/>
          </p:cNvCxnSpPr>
          <p:nvPr/>
        </p:nvCxnSpPr>
        <p:spPr>
          <a:xfrm flipH="1">
            <a:off x="3666815" y="8661612"/>
            <a:ext cx="543250" cy="495715"/>
          </a:xfrm>
          <a:prstGeom prst="line">
            <a:avLst/>
          </a:prstGeom>
          <a:ln w="28575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TextBox 241">
            <a:extLst>
              <a:ext uri="{FF2B5EF4-FFF2-40B4-BE49-F238E27FC236}">
                <a16:creationId xmlns:a16="http://schemas.microsoft.com/office/drawing/2014/main" id="{EB4B60B3-6E55-4554-9D5D-256A6C43A54C}"/>
              </a:ext>
            </a:extLst>
          </p:cNvPr>
          <p:cNvSpPr txBox="1"/>
          <p:nvPr/>
        </p:nvSpPr>
        <p:spPr>
          <a:xfrm>
            <a:off x="3469988" y="8389197"/>
            <a:ext cx="1480154" cy="272415"/>
          </a:xfrm>
          <a:prstGeom prst="wedgeRoundRectCallout">
            <a:avLst>
              <a:gd name="adj1" fmla="val 15422"/>
              <a:gd name="adj2" fmla="val 65138"/>
              <a:gd name="adj3" fmla="val 16667"/>
            </a:avLst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u="sng" dirty="0">
                <a:ea typeface="Tahoma" panose="020B0604030504040204" pitchFamily="34" charset="0"/>
                <a:cs typeface="Tahoma" panose="020B0604030504040204" pitchFamily="34" charset="0"/>
              </a:rPr>
              <a:t>Musical Cultures</a:t>
            </a:r>
          </a:p>
        </p:txBody>
      </p: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06B9CE32-C3A1-42CD-8086-B35B5EBEC627}"/>
              </a:ext>
            </a:extLst>
          </p:cNvPr>
          <p:cNvCxnSpPr>
            <a:cxnSpLocks/>
            <a:stCxn id="244" idx="0"/>
          </p:cNvCxnSpPr>
          <p:nvPr/>
        </p:nvCxnSpPr>
        <p:spPr>
          <a:xfrm flipV="1">
            <a:off x="6393121" y="11665024"/>
            <a:ext cx="256862" cy="228092"/>
          </a:xfrm>
          <a:prstGeom prst="line">
            <a:avLst/>
          </a:prstGeom>
          <a:ln w="28575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TextBox 243">
            <a:extLst>
              <a:ext uri="{FF2B5EF4-FFF2-40B4-BE49-F238E27FC236}">
                <a16:creationId xmlns:a16="http://schemas.microsoft.com/office/drawing/2014/main" id="{0ED81909-603D-4629-86A9-8C9C45C07280}"/>
              </a:ext>
            </a:extLst>
          </p:cNvPr>
          <p:cNvSpPr txBox="1"/>
          <p:nvPr/>
        </p:nvSpPr>
        <p:spPr>
          <a:xfrm>
            <a:off x="5653044" y="11893116"/>
            <a:ext cx="1480154" cy="272415"/>
          </a:xfrm>
          <a:prstGeom prst="wedgeRoundRectCallout">
            <a:avLst>
              <a:gd name="adj1" fmla="val 15422"/>
              <a:gd name="adj2" fmla="val 65138"/>
              <a:gd name="adj3" fmla="val 16667"/>
            </a:avLst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u="sng" dirty="0">
                <a:ea typeface="Tahoma" panose="020B0604030504040204" pitchFamily="34" charset="0"/>
                <a:cs typeface="Tahoma" panose="020B0604030504040204" pitchFamily="34" charset="0"/>
              </a:rPr>
              <a:t>Elements of Music</a:t>
            </a:r>
          </a:p>
        </p:txBody>
      </p:sp>
      <p:cxnSp>
        <p:nvCxnSpPr>
          <p:cNvPr id="245" name="Straight Connector 244">
            <a:extLst>
              <a:ext uri="{FF2B5EF4-FFF2-40B4-BE49-F238E27FC236}">
                <a16:creationId xmlns:a16="http://schemas.microsoft.com/office/drawing/2014/main" id="{263E7DFC-D13E-4DEA-8E00-CB4BA9F1867D}"/>
              </a:ext>
            </a:extLst>
          </p:cNvPr>
          <p:cNvCxnSpPr>
            <a:cxnSpLocks/>
            <a:stCxn id="246" idx="4"/>
          </p:cNvCxnSpPr>
          <p:nvPr/>
        </p:nvCxnSpPr>
        <p:spPr>
          <a:xfrm>
            <a:off x="4987470" y="10908672"/>
            <a:ext cx="2588" cy="376016"/>
          </a:xfrm>
          <a:prstGeom prst="line">
            <a:avLst/>
          </a:prstGeom>
          <a:ln w="28575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TextBox 245">
            <a:extLst>
              <a:ext uri="{FF2B5EF4-FFF2-40B4-BE49-F238E27FC236}">
                <a16:creationId xmlns:a16="http://schemas.microsoft.com/office/drawing/2014/main" id="{120788B9-B431-4B88-9B16-1E43F8DF4B04}"/>
              </a:ext>
            </a:extLst>
          </p:cNvPr>
          <p:cNvSpPr txBox="1"/>
          <p:nvPr/>
        </p:nvSpPr>
        <p:spPr>
          <a:xfrm>
            <a:off x="4314948" y="10583385"/>
            <a:ext cx="1027976" cy="282519"/>
          </a:xfrm>
          <a:prstGeom prst="wedgeRoundRectCallout">
            <a:avLst>
              <a:gd name="adj1" fmla="val 15422"/>
              <a:gd name="adj2" fmla="val 65138"/>
              <a:gd name="adj3" fmla="val 16667"/>
            </a:avLst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u="sng" dirty="0">
                <a:ea typeface="Tahoma" panose="020B0604030504040204" pitchFamily="34" charset="0"/>
                <a:cs typeface="Tahoma" panose="020B0604030504040204" pitchFamily="34" charset="0"/>
              </a:rPr>
              <a:t>Keyboard Skills</a:t>
            </a:r>
          </a:p>
        </p:txBody>
      </p:sp>
      <p:cxnSp>
        <p:nvCxnSpPr>
          <p:cNvPr id="251" name="Straight Connector 250">
            <a:extLst>
              <a:ext uri="{FF2B5EF4-FFF2-40B4-BE49-F238E27FC236}">
                <a16:creationId xmlns:a16="http://schemas.microsoft.com/office/drawing/2014/main" id="{66F5927A-1462-4F94-AA95-C24AECDA7103}"/>
              </a:ext>
            </a:extLst>
          </p:cNvPr>
          <p:cNvCxnSpPr>
            <a:cxnSpLocks/>
            <a:stCxn id="252" idx="0"/>
          </p:cNvCxnSpPr>
          <p:nvPr/>
        </p:nvCxnSpPr>
        <p:spPr>
          <a:xfrm flipV="1">
            <a:off x="1851513" y="11652177"/>
            <a:ext cx="303726" cy="228092"/>
          </a:xfrm>
          <a:prstGeom prst="line">
            <a:avLst/>
          </a:prstGeom>
          <a:ln w="28575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TextBox 251">
            <a:extLst>
              <a:ext uri="{FF2B5EF4-FFF2-40B4-BE49-F238E27FC236}">
                <a16:creationId xmlns:a16="http://schemas.microsoft.com/office/drawing/2014/main" id="{54B0EBCB-8FEC-4EAA-94CF-7AE153E808DC}"/>
              </a:ext>
            </a:extLst>
          </p:cNvPr>
          <p:cNvSpPr txBox="1"/>
          <p:nvPr/>
        </p:nvSpPr>
        <p:spPr>
          <a:xfrm>
            <a:off x="1158300" y="11880269"/>
            <a:ext cx="1386426" cy="442674"/>
          </a:xfrm>
          <a:prstGeom prst="wedgeRoundRectCallout">
            <a:avLst>
              <a:gd name="adj1" fmla="val 15422"/>
              <a:gd name="adj2" fmla="val 65138"/>
              <a:gd name="adj3" fmla="val 16667"/>
            </a:avLst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u="sng" dirty="0">
                <a:ea typeface="Tahoma" panose="020B0604030504040204" pitchFamily="34" charset="0"/>
                <a:cs typeface="Tahoma" panose="020B0604030504040204" pitchFamily="34" charset="0"/>
              </a:rPr>
              <a:t>Introduction to Musical Cultures</a:t>
            </a:r>
          </a:p>
        </p:txBody>
      </p:sp>
      <p:grpSp>
        <p:nvGrpSpPr>
          <p:cNvPr id="257" name="Group 256">
            <a:extLst>
              <a:ext uri="{FF2B5EF4-FFF2-40B4-BE49-F238E27FC236}">
                <a16:creationId xmlns:a16="http://schemas.microsoft.com/office/drawing/2014/main" id="{C3AF0FF6-656E-4644-B213-0C2346D0F0F2}"/>
              </a:ext>
            </a:extLst>
          </p:cNvPr>
          <p:cNvGrpSpPr/>
          <p:nvPr/>
        </p:nvGrpSpPr>
        <p:grpSpPr>
          <a:xfrm>
            <a:off x="4115599" y="3418934"/>
            <a:ext cx="1284178" cy="356900"/>
            <a:chOff x="8196557" y="1930360"/>
            <a:chExt cx="1284178" cy="356900"/>
          </a:xfrm>
        </p:grpSpPr>
        <p:sp>
          <p:nvSpPr>
            <p:cNvPr id="260" name="TextBox 259">
              <a:extLst>
                <a:ext uri="{FF2B5EF4-FFF2-40B4-BE49-F238E27FC236}">
                  <a16:creationId xmlns:a16="http://schemas.microsoft.com/office/drawing/2014/main" id="{DD4A9D11-2ECD-42CD-B406-3EC9E9BB1A88}"/>
                </a:ext>
              </a:extLst>
            </p:cNvPr>
            <p:cNvSpPr txBox="1"/>
            <p:nvPr/>
          </p:nvSpPr>
          <p:spPr>
            <a:xfrm>
              <a:off x="8280434" y="2031871"/>
              <a:ext cx="1200301" cy="255389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chemeClr val="accent6">
                      <a:lumMod val="75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Compositional Skills</a:t>
              </a:r>
            </a:p>
          </p:txBody>
        </p:sp>
        <p:sp>
          <p:nvSpPr>
            <p:cNvPr id="261" name="Star: 5 Points 260">
              <a:extLst>
                <a:ext uri="{FF2B5EF4-FFF2-40B4-BE49-F238E27FC236}">
                  <a16:creationId xmlns:a16="http://schemas.microsoft.com/office/drawing/2014/main" id="{902A3A38-DF08-4034-B3DF-219472428C81}"/>
                </a:ext>
              </a:extLst>
            </p:cNvPr>
            <p:cNvSpPr/>
            <p:nvPr/>
          </p:nvSpPr>
          <p:spPr>
            <a:xfrm>
              <a:off x="8196557" y="1930360"/>
              <a:ext cx="181871" cy="185927"/>
            </a:xfrm>
            <a:prstGeom prst="star5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62" name="Group 261">
            <a:extLst>
              <a:ext uri="{FF2B5EF4-FFF2-40B4-BE49-F238E27FC236}">
                <a16:creationId xmlns:a16="http://schemas.microsoft.com/office/drawing/2014/main" id="{C59B820B-8906-4BF6-85C9-0E551C31B484}"/>
              </a:ext>
            </a:extLst>
          </p:cNvPr>
          <p:cNvGrpSpPr/>
          <p:nvPr/>
        </p:nvGrpSpPr>
        <p:grpSpPr>
          <a:xfrm>
            <a:off x="6228232" y="4072075"/>
            <a:ext cx="1284178" cy="356900"/>
            <a:chOff x="8196557" y="1930360"/>
            <a:chExt cx="1284178" cy="356900"/>
          </a:xfrm>
        </p:grpSpPr>
        <p:sp>
          <p:nvSpPr>
            <p:cNvPr id="263" name="TextBox 262">
              <a:extLst>
                <a:ext uri="{FF2B5EF4-FFF2-40B4-BE49-F238E27FC236}">
                  <a16:creationId xmlns:a16="http://schemas.microsoft.com/office/drawing/2014/main" id="{C415D17A-B8FC-4A32-9F46-211778276198}"/>
                </a:ext>
              </a:extLst>
            </p:cNvPr>
            <p:cNvSpPr txBox="1"/>
            <p:nvPr/>
          </p:nvSpPr>
          <p:spPr>
            <a:xfrm>
              <a:off x="8280434" y="2031871"/>
              <a:ext cx="1200301" cy="255389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chemeClr val="accent6">
                      <a:lumMod val="75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Revision Skills</a:t>
              </a:r>
            </a:p>
          </p:txBody>
        </p:sp>
        <p:sp>
          <p:nvSpPr>
            <p:cNvPr id="264" name="Star: 5 Points 263">
              <a:extLst>
                <a:ext uri="{FF2B5EF4-FFF2-40B4-BE49-F238E27FC236}">
                  <a16:creationId xmlns:a16="http://schemas.microsoft.com/office/drawing/2014/main" id="{BFAD1D85-AEB3-40F7-9B30-49F1FDF7F86B}"/>
                </a:ext>
              </a:extLst>
            </p:cNvPr>
            <p:cNvSpPr/>
            <p:nvPr/>
          </p:nvSpPr>
          <p:spPr>
            <a:xfrm>
              <a:off x="8196557" y="1930360"/>
              <a:ext cx="181871" cy="185927"/>
            </a:xfrm>
            <a:prstGeom prst="star5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68" name="Group 267">
            <a:extLst>
              <a:ext uri="{FF2B5EF4-FFF2-40B4-BE49-F238E27FC236}">
                <a16:creationId xmlns:a16="http://schemas.microsoft.com/office/drawing/2014/main" id="{C6EBD3A7-9EEC-4799-8E14-30A2FC0B4A3B}"/>
              </a:ext>
            </a:extLst>
          </p:cNvPr>
          <p:cNvGrpSpPr/>
          <p:nvPr/>
        </p:nvGrpSpPr>
        <p:grpSpPr>
          <a:xfrm>
            <a:off x="180268" y="3558036"/>
            <a:ext cx="1284178" cy="356900"/>
            <a:chOff x="8196557" y="1930360"/>
            <a:chExt cx="1284178" cy="356900"/>
          </a:xfrm>
        </p:grpSpPr>
        <p:sp>
          <p:nvSpPr>
            <p:cNvPr id="269" name="TextBox 268">
              <a:extLst>
                <a:ext uri="{FF2B5EF4-FFF2-40B4-BE49-F238E27FC236}">
                  <a16:creationId xmlns:a16="http://schemas.microsoft.com/office/drawing/2014/main" id="{CACF1C7C-3C47-4AE4-9B63-B472AE7F4E02}"/>
                </a:ext>
              </a:extLst>
            </p:cNvPr>
            <p:cNvSpPr txBox="1"/>
            <p:nvPr/>
          </p:nvSpPr>
          <p:spPr>
            <a:xfrm>
              <a:off x="8280434" y="2031871"/>
              <a:ext cx="1200301" cy="255389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chemeClr val="accent6">
                      <a:lumMod val="75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Performance Skills</a:t>
              </a:r>
            </a:p>
          </p:txBody>
        </p:sp>
        <p:sp>
          <p:nvSpPr>
            <p:cNvPr id="270" name="Star: 5 Points 269">
              <a:extLst>
                <a:ext uri="{FF2B5EF4-FFF2-40B4-BE49-F238E27FC236}">
                  <a16:creationId xmlns:a16="http://schemas.microsoft.com/office/drawing/2014/main" id="{0DCB6236-6BFD-4121-88E7-43A7361D9EF1}"/>
                </a:ext>
              </a:extLst>
            </p:cNvPr>
            <p:cNvSpPr/>
            <p:nvPr/>
          </p:nvSpPr>
          <p:spPr>
            <a:xfrm>
              <a:off x="8196557" y="1930360"/>
              <a:ext cx="181871" cy="185927"/>
            </a:xfrm>
            <a:prstGeom prst="star5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1" name="Group 270">
            <a:extLst>
              <a:ext uri="{FF2B5EF4-FFF2-40B4-BE49-F238E27FC236}">
                <a16:creationId xmlns:a16="http://schemas.microsoft.com/office/drawing/2014/main" id="{8829C060-F343-4400-B51E-6150A0F62398}"/>
              </a:ext>
            </a:extLst>
          </p:cNvPr>
          <p:cNvGrpSpPr/>
          <p:nvPr/>
        </p:nvGrpSpPr>
        <p:grpSpPr>
          <a:xfrm>
            <a:off x="1763099" y="3242403"/>
            <a:ext cx="1284178" cy="356900"/>
            <a:chOff x="8196557" y="1930360"/>
            <a:chExt cx="1284178" cy="356900"/>
          </a:xfrm>
        </p:grpSpPr>
        <p:sp>
          <p:nvSpPr>
            <p:cNvPr id="272" name="TextBox 271">
              <a:extLst>
                <a:ext uri="{FF2B5EF4-FFF2-40B4-BE49-F238E27FC236}">
                  <a16:creationId xmlns:a16="http://schemas.microsoft.com/office/drawing/2014/main" id="{9F8EC612-D9C5-4E0A-965B-A6B45DF78C2F}"/>
                </a:ext>
              </a:extLst>
            </p:cNvPr>
            <p:cNvSpPr txBox="1"/>
            <p:nvPr/>
          </p:nvSpPr>
          <p:spPr>
            <a:xfrm>
              <a:off x="8280434" y="2031871"/>
              <a:ext cx="1200301" cy="255389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chemeClr val="accent6">
                      <a:lumMod val="75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Confidence</a:t>
              </a:r>
            </a:p>
          </p:txBody>
        </p:sp>
        <p:sp>
          <p:nvSpPr>
            <p:cNvPr id="273" name="Star: 5 Points 272">
              <a:extLst>
                <a:ext uri="{FF2B5EF4-FFF2-40B4-BE49-F238E27FC236}">
                  <a16:creationId xmlns:a16="http://schemas.microsoft.com/office/drawing/2014/main" id="{2C81A595-4882-416F-A6A3-ED023D205DBD}"/>
                </a:ext>
              </a:extLst>
            </p:cNvPr>
            <p:cNvSpPr/>
            <p:nvPr/>
          </p:nvSpPr>
          <p:spPr>
            <a:xfrm>
              <a:off x="8196557" y="1930360"/>
              <a:ext cx="181871" cy="185927"/>
            </a:xfrm>
            <a:prstGeom prst="star5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273387E3-E0F7-4AA2-ADD9-DAF908D39F55}"/>
              </a:ext>
            </a:extLst>
          </p:cNvPr>
          <p:cNvGrpSpPr/>
          <p:nvPr/>
        </p:nvGrpSpPr>
        <p:grpSpPr>
          <a:xfrm>
            <a:off x="228954" y="4850005"/>
            <a:ext cx="758109" cy="255389"/>
            <a:chOff x="228954" y="4850005"/>
            <a:chExt cx="758109" cy="255389"/>
          </a:xfrm>
        </p:grpSpPr>
        <p:sp>
          <p:nvSpPr>
            <p:cNvPr id="274" name="TextBox 273">
              <a:extLst>
                <a:ext uri="{FF2B5EF4-FFF2-40B4-BE49-F238E27FC236}">
                  <a16:creationId xmlns:a16="http://schemas.microsoft.com/office/drawing/2014/main" id="{5EEF7743-8591-4727-B728-806A82C45B4A}"/>
                </a:ext>
              </a:extLst>
            </p:cNvPr>
            <p:cNvSpPr txBox="1"/>
            <p:nvPr/>
          </p:nvSpPr>
          <p:spPr>
            <a:xfrm>
              <a:off x="228954" y="4850005"/>
              <a:ext cx="758109" cy="255389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F8B308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rgbClr val="F8B308"/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English</a:t>
              </a:r>
            </a:p>
          </p:txBody>
        </p:sp>
        <p:pic>
          <p:nvPicPr>
            <p:cNvPr id="275" name="Picture 2">
              <a:extLst>
                <a:ext uri="{FF2B5EF4-FFF2-40B4-BE49-F238E27FC236}">
                  <a16:creationId xmlns:a16="http://schemas.microsoft.com/office/drawing/2014/main" id="{71CFF9B4-94BC-40FD-ADED-059FE973A7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782" y="4865004"/>
              <a:ext cx="206765" cy="2136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76" name="Group 275">
            <a:extLst>
              <a:ext uri="{FF2B5EF4-FFF2-40B4-BE49-F238E27FC236}">
                <a16:creationId xmlns:a16="http://schemas.microsoft.com/office/drawing/2014/main" id="{2F1790C2-EF5A-4AB8-887F-725B928FBF16}"/>
              </a:ext>
            </a:extLst>
          </p:cNvPr>
          <p:cNvGrpSpPr/>
          <p:nvPr/>
        </p:nvGrpSpPr>
        <p:grpSpPr>
          <a:xfrm>
            <a:off x="4279905" y="4400774"/>
            <a:ext cx="758109" cy="255389"/>
            <a:chOff x="228954" y="4850005"/>
            <a:chExt cx="758109" cy="255389"/>
          </a:xfrm>
        </p:grpSpPr>
        <p:sp>
          <p:nvSpPr>
            <p:cNvPr id="277" name="TextBox 276">
              <a:extLst>
                <a:ext uri="{FF2B5EF4-FFF2-40B4-BE49-F238E27FC236}">
                  <a16:creationId xmlns:a16="http://schemas.microsoft.com/office/drawing/2014/main" id="{DE33407A-88CB-4BAD-8250-3F6559C79BD7}"/>
                </a:ext>
              </a:extLst>
            </p:cNvPr>
            <p:cNvSpPr txBox="1"/>
            <p:nvPr/>
          </p:nvSpPr>
          <p:spPr>
            <a:xfrm>
              <a:off x="228954" y="4850005"/>
              <a:ext cx="758109" cy="255389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F8B308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rgbClr val="F8B308"/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Math's</a:t>
              </a:r>
            </a:p>
          </p:txBody>
        </p:sp>
        <p:pic>
          <p:nvPicPr>
            <p:cNvPr id="278" name="Picture 2">
              <a:extLst>
                <a:ext uri="{FF2B5EF4-FFF2-40B4-BE49-F238E27FC236}">
                  <a16:creationId xmlns:a16="http://schemas.microsoft.com/office/drawing/2014/main" id="{4D0B719F-8EC9-4A0D-92F4-F71FC6E1025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782" y="4865004"/>
              <a:ext cx="206765" cy="2136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83" name="TextBox 282">
            <a:extLst>
              <a:ext uri="{FF2B5EF4-FFF2-40B4-BE49-F238E27FC236}">
                <a16:creationId xmlns:a16="http://schemas.microsoft.com/office/drawing/2014/main" id="{22662A55-39C4-44CE-ABFB-82990A6B2968}"/>
              </a:ext>
            </a:extLst>
          </p:cNvPr>
          <p:cNvSpPr txBox="1"/>
          <p:nvPr/>
        </p:nvSpPr>
        <p:spPr>
          <a:xfrm>
            <a:off x="2238493" y="4905142"/>
            <a:ext cx="1147439" cy="255389"/>
          </a:xfrm>
          <a:prstGeom prst="wedgeRoundRectCallout">
            <a:avLst>
              <a:gd name="adj1" fmla="val 9381"/>
              <a:gd name="adj2" fmla="val 49544"/>
              <a:gd name="adj3" fmla="val 16667"/>
            </a:avLst>
          </a:prstGeom>
          <a:solidFill>
            <a:schemeClr val="bg1"/>
          </a:solidFill>
          <a:ln w="19050">
            <a:solidFill>
              <a:srgbClr val="F8B308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rgbClr val="F8B308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Performing Arts</a:t>
            </a:r>
          </a:p>
        </p:txBody>
      </p:sp>
      <p:pic>
        <p:nvPicPr>
          <p:cNvPr id="285" name="Picture 2">
            <a:extLst>
              <a:ext uri="{FF2B5EF4-FFF2-40B4-BE49-F238E27FC236}">
                <a16:creationId xmlns:a16="http://schemas.microsoft.com/office/drawing/2014/main" id="{4C50750C-0139-4022-B9B9-7B8D82A7EE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379" y="4925583"/>
            <a:ext cx="206765" cy="213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88" name="Group 287">
            <a:extLst>
              <a:ext uri="{FF2B5EF4-FFF2-40B4-BE49-F238E27FC236}">
                <a16:creationId xmlns:a16="http://schemas.microsoft.com/office/drawing/2014/main" id="{9614845C-DA8C-487D-A0C0-1DC2E46AE946}"/>
              </a:ext>
            </a:extLst>
          </p:cNvPr>
          <p:cNvGrpSpPr/>
          <p:nvPr/>
        </p:nvGrpSpPr>
        <p:grpSpPr>
          <a:xfrm>
            <a:off x="1591247" y="6936285"/>
            <a:ext cx="758109" cy="255389"/>
            <a:chOff x="228954" y="4850005"/>
            <a:chExt cx="758109" cy="255389"/>
          </a:xfrm>
        </p:grpSpPr>
        <p:sp>
          <p:nvSpPr>
            <p:cNvPr id="291" name="TextBox 290">
              <a:extLst>
                <a:ext uri="{FF2B5EF4-FFF2-40B4-BE49-F238E27FC236}">
                  <a16:creationId xmlns:a16="http://schemas.microsoft.com/office/drawing/2014/main" id="{ECE579B1-59A9-4772-8459-02F402F555E2}"/>
                </a:ext>
              </a:extLst>
            </p:cNvPr>
            <p:cNvSpPr txBox="1"/>
            <p:nvPr/>
          </p:nvSpPr>
          <p:spPr>
            <a:xfrm>
              <a:off x="228954" y="4850005"/>
              <a:ext cx="758109" cy="255389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F8B308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rgbClr val="F8B308"/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ICT</a:t>
              </a:r>
            </a:p>
          </p:txBody>
        </p:sp>
        <p:pic>
          <p:nvPicPr>
            <p:cNvPr id="292" name="Picture 2">
              <a:extLst>
                <a:ext uri="{FF2B5EF4-FFF2-40B4-BE49-F238E27FC236}">
                  <a16:creationId xmlns:a16="http://schemas.microsoft.com/office/drawing/2014/main" id="{9472844F-D50A-4381-8A32-B27EEAAD1F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782" y="4865004"/>
              <a:ext cx="206765" cy="2136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93" name="Group 292">
            <a:extLst>
              <a:ext uri="{FF2B5EF4-FFF2-40B4-BE49-F238E27FC236}">
                <a16:creationId xmlns:a16="http://schemas.microsoft.com/office/drawing/2014/main" id="{A1D1CC30-19CA-46C8-B4D9-1DE8E7D1E5E5}"/>
              </a:ext>
            </a:extLst>
          </p:cNvPr>
          <p:cNvGrpSpPr/>
          <p:nvPr/>
        </p:nvGrpSpPr>
        <p:grpSpPr>
          <a:xfrm>
            <a:off x="4335038" y="6620675"/>
            <a:ext cx="758109" cy="255389"/>
            <a:chOff x="228954" y="4850005"/>
            <a:chExt cx="758109" cy="255389"/>
          </a:xfrm>
        </p:grpSpPr>
        <p:sp>
          <p:nvSpPr>
            <p:cNvPr id="296" name="TextBox 295">
              <a:extLst>
                <a:ext uri="{FF2B5EF4-FFF2-40B4-BE49-F238E27FC236}">
                  <a16:creationId xmlns:a16="http://schemas.microsoft.com/office/drawing/2014/main" id="{482F4A28-0ED7-4083-8714-0133020602AF}"/>
                </a:ext>
              </a:extLst>
            </p:cNvPr>
            <p:cNvSpPr txBox="1"/>
            <p:nvPr/>
          </p:nvSpPr>
          <p:spPr>
            <a:xfrm>
              <a:off x="228954" y="4850005"/>
              <a:ext cx="758109" cy="255389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F8B308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rgbClr val="F8B308"/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History</a:t>
              </a:r>
            </a:p>
          </p:txBody>
        </p:sp>
        <p:pic>
          <p:nvPicPr>
            <p:cNvPr id="303" name="Picture 2">
              <a:extLst>
                <a:ext uri="{FF2B5EF4-FFF2-40B4-BE49-F238E27FC236}">
                  <a16:creationId xmlns:a16="http://schemas.microsoft.com/office/drawing/2014/main" id="{AAB939C8-EEE8-4233-A075-E77916231E9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782" y="4865004"/>
              <a:ext cx="206765" cy="2136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04" name="Group 303">
            <a:extLst>
              <a:ext uri="{FF2B5EF4-FFF2-40B4-BE49-F238E27FC236}">
                <a16:creationId xmlns:a16="http://schemas.microsoft.com/office/drawing/2014/main" id="{C10C2F18-63AC-4441-88EF-187D4C840DEF}"/>
              </a:ext>
            </a:extLst>
          </p:cNvPr>
          <p:cNvGrpSpPr/>
          <p:nvPr/>
        </p:nvGrpSpPr>
        <p:grpSpPr>
          <a:xfrm>
            <a:off x="6807157" y="6353150"/>
            <a:ext cx="899480" cy="255389"/>
            <a:chOff x="51601" y="4862455"/>
            <a:chExt cx="899480" cy="255389"/>
          </a:xfrm>
        </p:grpSpPr>
        <p:sp>
          <p:nvSpPr>
            <p:cNvPr id="305" name="TextBox 304">
              <a:extLst>
                <a:ext uri="{FF2B5EF4-FFF2-40B4-BE49-F238E27FC236}">
                  <a16:creationId xmlns:a16="http://schemas.microsoft.com/office/drawing/2014/main" id="{E7CDF60B-9EAF-456F-A3E6-607B38AD265D}"/>
                </a:ext>
              </a:extLst>
            </p:cNvPr>
            <p:cNvSpPr txBox="1"/>
            <p:nvPr/>
          </p:nvSpPr>
          <p:spPr>
            <a:xfrm>
              <a:off x="51601" y="4862455"/>
              <a:ext cx="899480" cy="255389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F8B308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rgbClr val="F8B308"/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Geography</a:t>
              </a:r>
            </a:p>
          </p:txBody>
        </p:sp>
        <p:pic>
          <p:nvPicPr>
            <p:cNvPr id="306" name="Picture 2">
              <a:extLst>
                <a:ext uri="{FF2B5EF4-FFF2-40B4-BE49-F238E27FC236}">
                  <a16:creationId xmlns:a16="http://schemas.microsoft.com/office/drawing/2014/main" id="{0A37C8B8-B7A4-4F33-86B8-2E81596921C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5553" y="4886054"/>
              <a:ext cx="206765" cy="2136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07" name="Group 306">
            <a:extLst>
              <a:ext uri="{FF2B5EF4-FFF2-40B4-BE49-F238E27FC236}">
                <a16:creationId xmlns:a16="http://schemas.microsoft.com/office/drawing/2014/main" id="{9DCE7C26-FC38-4FDD-A2C9-59D8CF9D3B66}"/>
              </a:ext>
            </a:extLst>
          </p:cNvPr>
          <p:cNvGrpSpPr/>
          <p:nvPr/>
        </p:nvGrpSpPr>
        <p:grpSpPr>
          <a:xfrm>
            <a:off x="7262650" y="9411396"/>
            <a:ext cx="758109" cy="255389"/>
            <a:chOff x="228954" y="4850005"/>
            <a:chExt cx="758109" cy="255389"/>
          </a:xfrm>
        </p:grpSpPr>
        <p:sp>
          <p:nvSpPr>
            <p:cNvPr id="308" name="TextBox 307">
              <a:extLst>
                <a:ext uri="{FF2B5EF4-FFF2-40B4-BE49-F238E27FC236}">
                  <a16:creationId xmlns:a16="http://schemas.microsoft.com/office/drawing/2014/main" id="{CFCFEA5B-459C-4440-B7B6-2BD99D560DA8}"/>
                </a:ext>
              </a:extLst>
            </p:cNvPr>
            <p:cNvSpPr txBox="1"/>
            <p:nvPr/>
          </p:nvSpPr>
          <p:spPr>
            <a:xfrm>
              <a:off x="228954" y="4850005"/>
              <a:ext cx="758109" cy="255389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F8B308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rgbClr val="F8B308"/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Art</a:t>
              </a:r>
            </a:p>
          </p:txBody>
        </p:sp>
        <p:pic>
          <p:nvPicPr>
            <p:cNvPr id="309" name="Picture 2">
              <a:extLst>
                <a:ext uri="{FF2B5EF4-FFF2-40B4-BE49-F238E27FC236}">
                  <a16:creationId xmlns:a16="http://schemas.microsoft.com/office/drawing/2014/main" id="{5ACAEBBE-6397-4F09-8691-346AFA402DF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782" y="4865004"/>
              <a:ext cx="206765" cy="2136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10" name="Group 309">
            <a:extLst>
              <a:ext uri="{FF2B5EF4-FFF2-40B4-BE49-F238E27FC236}">
                <a16:creationId xmlns:a16="http://schemas.microsoft.com/office/drawing/2014/main" id="{89A9820F-E35E-4FAC-BAA5-2BBA41354A1D}"/>
              </a:ext>
            </a:extLst>
          </p:cNvPr>
          <p:cNvGrpSpPr/>
          <p:nvPr/>
        </p:nvGrpSpPr>
        <p:grpSpPr>
          <a:xfrm>
            <a:off x="4954261" y="9331172"/>
            <a:ext cx="758109" cy="255389"/>
            <a:chOff x="228954" y="4850005"/>
            <a:chExt cx="758109" cy="255389"/>
          </a:xfrm>
        </p:grpSpPr>
        <p:sp>
          <p:nvSpPr>
            <p:cNvPr id="311" name="TextBox 310">
              <a:extLst>
                <a:ext uri="{FF2B5EF4-FFF2-40B4-BE49-F238E27FC236}">
                  <a16:creationId xmlns:a16="http://schemas.microsoft.com/office/drawing/2014/main" id="{28A8DB79-6EFB-4DEE-A576-4E04BB5439E3}"/>
                </a:ext>
              </a:extLst>
            </p:cNvPr>
            <p:cNvSpPr txBox="1"/>
            <p:nvPr/>
          </p:nvSpPr>
          <p:spPr>
            <a:xfrm>
              <a:off x="228954" y="4850005"/>
              <a:ext cx="758109" cy="255389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F8B308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rgbClr val="F8B308"/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History</a:t>
              </a:r>
            </a:p>
          </p:txBody>
        </p:sp>
        <p:pic>
          <p:nvPicPr>
            <p:cNvPr id="312" name="Picture 2">
              <a:extLst>
                <a:ext uri="{FF2B5EF4-FFF2-40B4-BE49-F238E27FC236}">
                  <a16:creationId xmlns:a16="http://schemas.microsoft.com/office/drawing/2014/main" id="{D9429DA7-5212-460E-A5B9-6C095F7A5F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782" y="4865004"/>
              <a:ext cx="206765" cy="2136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13" name="Group 312">
            <a:extLst>
              <a:ext uri="{FF2B5EF4-FFF2-40B4-BE49-F238E27FC236}">
                <a16:creationId xmlns:a16="http://schemas.microsoft.com/office/drawing/2014/main" id="{449134EF-3556-4B59-BD0B-3839A469B590}"/>
              </a:ext>
            </a:extLst>
          </p:cNvPr>
          <p:cNvGrpSpPr/>
          <p:nvPr/>
        </p:nvGrpSpPr>
        <p:grpSpPr>
          <a:xfrm>
            <a:off x="2847371" y="8703430"/>
            <a:ext cx="899480" cy="255389"/>
            <a:chOff x="51601" y="4862455"/>
            <a:chExt cx="899480" cy="255389"/>
          </a:xfrm>
        </p:grpSpPr>
        <p:sp>
          <p:nvSpPr>
            <p:cNvPr id="315" name="TextBox 314">
              <a:extLst>
                <a:ext uri="{FF2B5EF4-FFF2-40B4-BE49-F238E27FC236}">
                  <a16:creationId xmlns:a16="http://schemas.microsoft.com/office/drawing/2014/main" id="{1A766C91-D913-49FF-AC0B-976A23AAFFED}"/>
                </a:ext>
              </a:extLst>
            </p:cNvPr>
            <p:cNvSpPr txBox="1"/>
            <p:nvPr/>
          </p:nvSpPr>
          <p:spPr>
            <a:xfrm>
              <a:off x="51601" y="4862455"/>
              <a:ext cx="899480" cy="255389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F8B308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rgbClr val="F8B308"/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Geography</a:t>
              </a:r>
            </a:p>
          </p:txBody>
        </p:sp>
        <p:pic>
          <p:nvPicPr>
            <p:cNvPr id="316" name="Picture 2">
              <a:extLst>
                <a:ext uri="{FF2B5EF4-FFF2-40B4-BE49-F238E27FC236}">
                  <a16:creationId xmlns:a16="http://schemas.microsoft.com/office/drawing/2014/main" id="{395200F0-40F2-4EB9-9082-88BD760B6B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5553" y="4886054"/>
              <a:ext cx="206765" cy="2136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17" name="Group 316">
            <a:extLst>
              <a:ext uri="{FF2B5EF4-FFF2-40B4-BE49-F238E27FC236}">
                <a16:creationId xmlns:a16="http://schemas.microsoft.com/office/drawing/2014/main" id="{92D06812-28AB-4BF9-A1D6-E6BFA8ACBFE5}"/>
              </a:ext>
            </a:extLst>
          </p:cNvPr>
          <p:cNvGrpSpPr/>
          <p:nvPr/>
        </p:nvGrpSpPr>
        <p:grpSpPr>
          <a:xfrm>
            <a:off x="1007947" y="11451621"/>
            <a:ext cx="899480" cy="255389"/>
            <a:chOff x="51601" y="4862455"/>
            <a:chExt cx="899480" cy="255389"/>
          </a:xfrm>
        </p:grpSpPr>
        <p:sp>
          <p:nvSpPr>
            <p:cNvPr id="318" name="TextBox 317">
              <a:extLst>
                <a:ext uri="{FF2B5EF4-FFF2-40B4-BE49-F238E27FC236}">
                  <a16:creationId xmlns:a16="http://schemas.microsoft.com/office/drawing/2014/main" id="{3CDA67C4-464F-421C-A8E9-6613BCC9B2FC}"/>
                </a:ext>
              </a:extLst>
            </p:cNvPr>
            <p:cNvSpPr txBox="1"/>
            <p:nvPr/>
          </p:nvSpPr>
          <p:spPr>
            <a:xfrm>
              <a:off x="51601" y="4862455"/>
              <a:ext cx="899480" cy="255389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F8B308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rgbClr val="F8B308"/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Geography</a:t>
              </a:r>
            </a:p>
          </p:txBody>
        </p:sp>
        <p:pic>
          <p:nvPicPr>
            <p:cNvPr id="320" name="Picture 2">
              <a:extLst>
                <a:ext uri="{FF2B5EF4-FFF2-40B4-BE49-F238E27FC236}">
                  <a16:creationId xmlns:a16="http://schemas.microsoft.com/office/drawing/2014/main" id="{AB92EDA5-29DC-4AA1-B01A-CA31CE50688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5553" y="4886054"/>
              <a:ext cx="206765" cy="2136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25" name="TextBox 324">
            <a:extLst>
              <a:ext uri="{FF2B5EF4-FFF2-40B4-BE49-F238E27FC236}">
                <a16:creationId xmlns:a16="http://schemas.microsoft.com/office/drawing/2014/main" id="{0C772BCA-63D6-4445-B437-30D2AC2214EC}"/>
              </a:ext>
            </a:extLst>
          </p:cNvPr>
          <p:cNvSpPr txBox="1"/>
          <p:nvPr/>
        </p:nvSpPr>
        <p:spPr>
          <a:xfrm>
            <a:off x="3412895" y="11176879"/>
            <a:ext cx="1295239" cy="5078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Peripatetic lessons provided for the full five years of school.</a:t>
            </a: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2E3C3120-4204-441C-96F4-A1EAF7425EC0}"/>
              </a:ext>
            </a:extLst>
          </p:cNvPr>
          <p:cNvSpPr txBox="1"/>
          <p:nvPr/>
        </p:nvSpPr>
        <p:spPr>
          <a:xfrm>
            <a:off x="3736667" y="4725221"/>
            <a:ext cx="1524697" cy="5078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Intervention &amp; Revision Tutor, Break, Lunch time and After School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BA9B8C23-464F-44FF-980B-62E42CF24D55}"/>
              </a:ext>
            </a:extLst>
          </p:cNvPr>
          <p:cNvSpPr txBox="1"/>
          <p:nvPr/>
        </p:nvSpPr>
        <p:spPr>
          <a:xfrm>
            <a:off x="2847466" y="6951284"/>
            <a:ext cx="1292183" cy="369332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rgbClr val="7030A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Year 9 options for BTEC/GCSE course </a:t>
            </a: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D04E2B11-7600-476B-B525-95A72DBB2491}"/>
              </a:ext>
            </a:extLst>
          </p:cNvPr>
          <p:cNvSpPr txBox="1"/>
          <p:nvPr/>
        </p:nvSpPr>
        <p:spPr>
          <a:xfrm>
            <a:off x="5376628" y="11207412"/>
            <a:ext cx="1292183" cy="369332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rgbClr val="7030A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Careers slide on each new topic</a:t>
            </a: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ED59AC5A-26DE-43ED-AB84-E2227C3B1CC3}"/>
              </a:ext>
            </a:extLst>
          </p:cNvPr>
          <p:cNvSpPr txBox="1"/>
          <p:nvPr/>
        </p:nvSpPr>
        <p:spPr>
          <a:xfrm>
            <a:off x="2296885" y="9096599"/>
            <a:ext cx="1292183" cy="369332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rgbClr val="7030A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Careers slide on each new topic</a:t>
            </a:r>
          </a:p>
        </p:txBody>
      </p:sp>
      <p:grpSp>
        <p:nvGrpSpPr>
          <p:cNvPr id="330" name="Group 329">
            <a:extLst>
              <a:ext uri="{FF2B5EF4-FFF2-40B4-BE49-F238E27FC236}">
                <a16:creationId xmlns:a16="http://schemas.microsoft.com/office/drawing/2014/main" id="{5B5EDF1E-D99C-4D0C-B6B2-6E518DBA4A5B}"/>
              </a:ext>
            </a:extLst>
          </p:cNvPr>
          <p:cNvGrpSpPr/>
          <p:nvPr/>
        </p:nvGrpSpPr>
        <p:grpSpPr>
          <a:xfrm>
            <a:off x="104769" y="7663412"/>
            <a:ext cx="1284178" cy="510134"/>
            <a:chOff x="8196557" y="1930360"/>
            <a:chExt cx="1284178" cy="510134"/>
          </a:xfrm>
        </p:grpSpPr>
        <p:sp>
          <p:nvSpPr>
            <p:cNvPr id="331" name="TextBox 330">
              <a:extLst>
                <a:ext uri="{FF2B5EF4-FFF2-40B4-BE49-F238E27FC236}">
                  <a16:creationId xmlns:a16="http://schemas.microsoft.com/office/drawing/2014/main" id="{EC9C43BE-394D-4397-BE40-C95495C9A028}"/>
                </a:ext>
              </a:extLst>
            </p:cNvPr>
            <p:cNvSpPr txBox="1"/>
            <p:nvPr/>
          </p:nvSpPr>
          <p:spPr>
            <a:xfrm>
              <a:off x="8280434" y="2031871"/>
              <a:ext cx="1200301" cy="408623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chemeClr val="accent6">
                      <a:lumMod val="75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Listening and Performing Skills</a:t>
              </a:r>
            </a:p>
          </p:txBody>
        </p:sp>
        <p:sp>
          <p:nvSpPr>
            <p:cNvPr id="332" name="Star: 5 Points 331">
              <a:extLst>
                <a:ext uri="{FF2B5EF4-FFF2-40B4-BE49-F238E27FC236}">
                  <a16:creationId xmlns:a16="http://schemas.microsoft.com/office/drawing/2014/main" id="{E01005D7-B237-4FAE-9402-B779EE481D08}"/>
                </a:ext>
              </a:extLst>
            </p:cNvPr>
            <p:cNvSpPr/>
            <p:nvPr/>
          </p:nvSpPr>
          <p:spPr>
            <a:xfrm>
              <a:off x="8196557" y="1930360"/>
              <a:ext cx="181871" cy="185927"/>
            </a:xfrm>
            <a:prstGeom prst="star5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6E03A878-EB59-4079-995E-C4993D7C1C8A}"/>
              </a:ext>
            </a:extLst>
          </p:cNvPr>
          <p:cNvGrpSpPr/>
          <p:nvPr/>
        </p:nvGrpSpPr>
        <p:grpSpPr>
          <a:xfrm>
            <a:off x="4335038" y="6949321"/>
            <a:ext cx="1284178" cy="356900"/>
            <a:chOff x="8196557" y="1930360"/>
            <a:chExt cx="1284178" cy="356900"/>
          </a:xfrm>
        </p:grpSpPr>
        <p:sp>
          <p:nvSpPr>
            <p:cNvPr id="335" name="TextBox 334">
              <a:extLst>
                <a:ext uri="{FF2B5EF4-FFF2-40B4-BE49-F238E27FC236}">
                  <a16:creationId xmlns:a16="http://schemas.microsoft.com/office/drawing/2014/main" id="{F6893C3B-40BD-4550-8ED6-4282C792FFC4}"/>
                </a:ext>
              </a:extLst>
            </p:cNvPr>
            <p:cNvSpPr txBox="1"/>
            <p:nvPr/>
          </p:nvSpPr>
          <p:spPr>
            <a:xfrm>
              <a:off x="8280434" y="2031871"/>
              <a:ext cx="1200301" cy="255389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chemeClr val="accent6">
                      <a:lumMod val="75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Literacy Skills</a:t>
              </a:r>
            </a:p>
          </p:txBody>
        </p:sp>
        <p:sp>
          <p:nvSpPr>
            <p:cNvPr id="336" name="Star: 5 Points 335">
              <a:extLst>
                <a:ext uri="{FF2B5EF4-FFF2-40B4-BE49-F238E27FC236}">
                  <a16:creationId xmlns:a16="http://schemas.microsoft.com/office/drawing/2014/main" id="{354342C0-D981-4612-8595-D70B57D5BB3C}"/>
                </a:ext>
              </a:extLst>
            </p:cNvPr>
            <p:cNvSpPr/>
            <p:nvPr/>
          </p:nvSpPr>
          <p:spPr>
            <a:xfrm>
              <a:off x="8196557" y="1930360"/>
              <a:ext cx="181871" cy="185927"/>
            </a:xfrm>
            <a:prstGeom prst="star5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37" name="Group 336">
            <a:extLst>
              <a:ext uri="{FF2B5EF4-FFF2-40B4-BE49-F238E27FC236}">
                <a16:creationId xmlns:a16="http://schemas.microsoft.com/office/drawing/2014/main" id="{29D7EA97-7AA0-4897-B9DF-BEE493C445D4}"/>
              </a:ext>
            </a:extLst>
          </p:cNvPr>
          <p:cNvGrpSpPr/>
          <p:nvPr/>
        </p:nvGrpSpPr>
        <p:grpSpPr>
          <a:xfrm>
            <a:off x="6194706" y="6631980"/>
            <a:ext cx="1284178" cy="510134"/>
            <a:chOff x="8196557" y="1930360"/>
            <a:chExt cx="1284178" cy="510134"/>
          </a:xfrm>
        </p:grpSpPr>
        <p:sp>
          <p:nvSpPr>
            <p:cNvPr id="343" name="TextBox 342">
              <a:extLst>
                <a:ext uri="{FF2B5EF4-FFF2-40B4-BE49-F238E27FC236}">
                  <a16:creationId xmlns:a16="http://schemas.microsoft.com/office/drawing/2014/main" id="{1245F1DF-7272-498C-9A6F-018BD3CAFB39}"/>
                </a:ext>
              </a:extLst>
            </p:cNvPr>
            <p:cNvSpPr txBox="1"/>
            <p:nvPr/>
          </p:nvSpPr>
          <p:spPr>
            <a:xfrm>
              <a:off x="8280434" y="2031871"/>
              <a:ext cx="1200301" cy="408623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chemeClr val="accent6">
                      <a:lumMod val="75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Memory and teamwork Skills</a:t>
              </a:r>
            </a:p>
          </p:txBody>
        </p:sp>
        <p:sp>
          <p:nvSpPr>
            <p:cNvPr id="344" name="Star: 5 Points 343">
              <a:extLst>
                <a:ext uri="{FF2B5EF4-FFF2-40B4-BE49-F238E27FC236}">
                  <a16:creationId xmlns:a16="http://schemas.microsoft.com/office/drawing/2014/main" id="{41F68497-F1AA-41D5-A21A-116F2DB19C1E}"/>
                </a:ext>
              </a:extLst>
            </p:cNvPr>
            <p:cNvSpPr/>
            <p:nvPr/>
          </p:nvSpPr>
          <p:spPr>
            <a:xfrm>
              <a:off x="8196557" y="1930360"/>
              <a:ext cx="181871" cy="185927"/>
            </a:xfrm>
            <a:prstGeom prst="star5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45" name="Group 344">
            <a:extLst>
              <a:ext uri="{FF2B5EF4-FFF2-40B4-BE49-F238E27FC236}">
                <a16:creationId xmlns:a16="http://schemas.microsoft.com/office/drawing/2014/main" id="{F8E5713B-7541-4CB4-9849-4448C3C21831}"/>
              </a:ext>
            </a:extLst>
          </p:cNvPr>
          <p:cNvGrpSpPr/>
          <p:nvPr/>
        </p:nvGrpSpPr>
        <p:grpSpPr>
          <a:xfrm>
            <a:off x="2099657" y="8123966"/>
            <a:ext cx="1284178" cy="510134"/>
            <a:chOff x="8196557" y="1930360"/>
            <a:chExt cx="1284178" cy="510134"/>
          </a:xfrm>
        </p:grpSpPr>
        <p:sp>
          <p:nvSpPr>
            <p:cNvPr id="346" name="TextBox 345">
              <a:extLst>
                <a:ext uri="{FF2B5EF4-FFF2-40B4-BE49-F238E27FC236}">
                  <a16:creationId xmlns:a16="http://schemas.microsoft.com/office/drawing/2014/main" id="{8EEBF9C2-2F42-4E9A-B21D-CB732DBEBDD3}"/>
                </a:ext>
              </a:extLst>
            </p:cNvPr>
            <p:cNvSpPr txBox="1"/>
            <p:nvPr/>
          </p:nvSpPr>
          <p:spPr>
            <a:xfrm>
              <a:off x="8280434" y="2031871"/>
              <a:ext cx="1200301" cy="408623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chemeClr val="accent6">
                      <a:lumMod val="75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Performance and Composition Skills</a:t>
              </a:r>
            </a:p>
          </p:txBody>
        </p:sp>
        <p:sp>
          <p:nvSpPr>
            <p:cNvPr id="347" name="Star: 5 Points 346">
              <a:extLst>
                <a:ext uri="{FF2B5EF4-FFF2-40B4-BE49-F238E27FC236}">
                  <a16:creationId xmlns:a16="http://schemas.microsoft.com/office/drawing/2014/main" id="{567ECD88-ED36-4002-90D8-9724FD9688BB}"/>
                </a:ext>
              </a:extLst>
            </p:cNvPr>
            <p:cNvSpPr/>
            <p:nvPr/>
          </p:nvSpPr>
          <p:spPr>
            <a:xfrm>
              <a:off x="8196557" y="1930360"/>
              <a:ext cx="181871" cy="185927"/>
            </a:xfrm>
            <a:prstGeom prst="star5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48" name="Group 347">
            <a:extLst>
              <a:ext uri="{FF2B5EF4-FFF2-40B4-BE49-F238E27FC236}">
                <a16:creationId xmlns:a16="http://schemas.microsoft.com/office/drawing/2014/main" id="{6FD2EAB2-FEB9-446C-B86A-6F08D59B2386}"/>
              </a:ext>
            </a:extLst>
          </p:cNvPr>
          <p:cNvGrpSpPr/>
          <p:nvPr/>
        </p:nvGrpSpPr>
        <p:grpSpPr>
          <a:xfrm>
            <a:off x="5277505" y="8759417"/>
            <a:ext cx="1284178" cy="510134"/>
            <a:chOff x="8196557" y="1930360"/>
            <a:chExt cx="1284178" cy="510134"/>
          </a:xfrm>
        </p:grpSpPr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A49C9AED-7EBC-48E1-BF47-2D0F8F3CD96A}"/>
                </a:ext>
              </a:extLst>
            </p:cNvPr>
            <p:cNvSpPr txBox="1"/>
            <p:nvPr/>
          </p:nvSpPr>
          <p:spPr>
            <a:xfrm>
              <a:off x="8280434" y="2031871"/>
              <a:ext cx="1200301" cy="408623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chemeClr val="accent6">
                      <a:lumMod val="75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Performance and Listening Skills</a:t>
              </a:r>
            </a:p>
          </p:txBody>
        </p:sp>
        <p:sp>
          <p:nvSpPr>
            <p:cNvPr id="350" name="Star: 5 Points 349">
              <a:extLst>
                <a:ext uri="{FF2B5EF4-FFF2-40B4-BE49-F238E27FC236}">
                  <a16:creationId xmlns:a16="http://schemas.microsoft.com/office/drawing/2014/main" id="{5F026E78-260C-4FE9-A505-8C28E3DE0710}"/>
                </a:ext>
              </a:extLst>
            </p:cNvPr>
            <p:cNvSpPr/>
            <p:nvPr/>
          </p:nvSpPr>
          <p:spPr>
            <a:xfrm>
              <a:off x="8196557" y="1930360"/>
              <a:ext cx="181871" cy="185927"/>
            </a:xfrm>
            <a:prstGeom prst="star5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53" name="Group 352">
            <a:extLst>
              <a:ext uri="{FF2B5EF4-FFF2-40B4-BE49-F238E27FC236}">
                <a16:creationId xmlns:a16="http://schemas.microsoft.com/office/drawing/2014/main" id="{F4BE7DD1-B1CB-4CCE-BD34-41834473E0FA}"/>
              </a:ext>
            </a:extLst>
          </p:cNvPr>
          <p:cNvGrpSpPr/>
          <p:nvPr/>
        </p:nvGrpSpPr>
        <p:grpSpPr>
          <a:xfrm>
            <a:off x="8021256" y="9007218"/>
            <a:ext cx="1284178" cy="510134"/>
            <a:chOff x="8196557" y="1930360"/>
            <a:chExt cx="1284178" cy="510134"/>
          </a:xfrm>
        </p:grpSpPr>
        <p:sp>
          <p:nvSpPr>
            <p:cNvPr id="354" name="TextBox 353">
              <a:extLst>
                <a:ext uri="{FF2B5EF4-FFF2-40B4-BE49-F238E27FC236}">
                  <a16:creationId xmlns:a16="http://schemas.microsoft.com/office/drawing/2014/main" id="{B1992EBA-D5E9-4BCC-9FC1-8521A0B4408C}"/>
                </a:ext>
              </a:extLst>
            </p:cNvPr>
            <p:cNvSpPr txBox="1"/>
            <p:nvPr/>
          </p:nvSpPr>
          <p:spPr>
            <a:xfrm>
              <a:off x="8280434" y="2031871"/>
              <a:ext cx="1200301" cy="408623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chemeClr val="accent6">
                      <a:lumMod val="75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Performance and Composition Skills</a:t>
              </a:r>
            </a:p>
          </p:txBody>
        </p:sp>
        <p:sp>
          <p:nvSpPr>
            <p:cNvPr id="355" name="Star: 5 Points 354">
              <a:extLst>
                <a:ext uri="{FF2B5EF4-FFF2-40B4-BE49-F238E27FC236}">
                  <a16:creationId xmlns:a16="http://schemas.microsoft.com/office/drawing/2014/main" id="{AE77F060-B0DC-427E-A640-73DFB4F0886E}"/>
                </a:ext>
              </a:extLst>
            </p:cNvPr>
            <p:cNvSpPr/>
            <p:nvPr/>
          </p:nvSpPr>
          <p:spPr>
            <a:xfrm>
              <a:off x="8196557" y="1930360"/>
              <a:ext cx="181871" cy="185927"/>
            </a:xfrm>
            <a:prstGeom prst="star5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56" name="Group 355">
            <a:extLst>
              <a:ext uri="{FF2B5EF4-FFF2-40B4-BE49-F238E27FC236}">
                <a16:creationId xmlns:a16="http://schemas.microsoft.com/office/drawing/2014/main" id="{20FAB777-F7A8-40A3-BF33-55A50543EBA7}"/>
              </a:ext>
            </a:extLst>
          </p:cNvPr>
          <p:cNvGrpSpPr/>
          <p:nvPr/>
        </p:nvGrpSpPr>
        <p:grpSpPr>
          <a:xfrm>
            <a:off x="5844677" y="12199472"/>
            <a:ext cx="1284178" cy="510134"/>
            <a:chOff x="8196557" y="1930360"/>
            <a:chExt cx="1284178" cy="510134"/>
          </a:xfrm>
        </p:grpSpPr>
        <p:sp>
          <p:nvSpPr>
            <p:cNvPr id="357" name="TextBox 356">
              <a:extLst>
                <a:ext uri="{FF2B5EF4-FFF2-40B4-BE49-F238E27FC236}">
                  <a16:creationId xmlns:a16="http://schemas.microsoft.com/office/drawing/2014/main" id="{12B18A56-BA79-403A-B629-E154B1E526CF}"/>
                </a:ext>
              </a:extLst>
            </p:cNvPr>
            <p:cNvSpPr txBox="1"/>
            <p:nvPr/>
          </p:nvSpPr>
          <p:spPr>
            <a:xfrm>
              <a:off x="8280434" y="2031871"/>
              <a:ext cx="1200301" cy="408623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chemeClr val="accent6">
                      <a:lumMod val="75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Listening skills and confidence</a:t>
              </a:r>
            </a:p>
          </p:txBody>
        </p:sp>
        <p:sp>
          <p:nvSpPr>
            <p:cNvPr id="359" name="Star: 5 Points 358">
              <a:extLst>
                <a:ext uri="{FF2B5EF4-FFF2-40B4-BE49-F238E27FC236}">
                  <a16:creationId xmlns:a16="http://schemas.microsoft.com/office/drawing/2014/main" id="{9EB7261F-E0FB-46EF-A760-619A78314CD3}"/>
                </a:ext>
              </a:extLst>
            </p:cNvPr>
            <p:cNvSpPr/>
            <p:nvPr/>
          </p:nvSpPr>
          <p:spPr>
            <a:xfrm>
              <a:off x="8196557" y="1930360"/>
              <a:ext cx="181871" cy="185927"/>
            </a:xfrm>
            <a:prstGeom prst="star5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60" name="Group 359">
            <a:extLst>
              <a:ext uri="{FF2B5EF4-FFF2-40B4-BE49-F238E27FC236}">
                <a16:creationId xmlns:a16="http://schemas.microsoft.com/office/drawing/2014/main" id="{69709262-34CD-46DB-82C8-72D4EA8DC5DC}"/>
              </a:ext>
            </a:extLst>
          </p:cNvPr>
          <p:cNvGrpSpPr/>
          <p:nvPr/>
        </p:nvGrpSpPr>
        <p:grpSpPr>
          <a:xfrm>
            <a:off x="5376628" y="10541154"/>
            <a:ext cx="1284178" cy="510134"/>
            <a:chOff x="8196557" y="1930360"/>
            <a:chExt cx="1284178" cy="510134"/>
          </a:xfrm>
        </p:grpSpPr>
        <p:sp>
          <p:nvSpPr>
            <p:cNvPr id="361" name="TextBox 360">
              <a:extLst>
                <a:ext uri="{FF2B5EF4-FFF2-40B4-BE49-F238E27FC236}">
                  <a16:creationId xmlns:a16="http://schemas.microsoft.com/office/drawing/2014/main" id="{EB025D20-EA91-436B-8BE8-8051E001629A}"/>
                </a:ext>
              </a:extLst>
            </p:cNvPr>
            <p:cNvSpPr txBox="1"/>
            <p:nvPr/>
          </p:nvSpPr>
          <p:spPr>
            <a:xfrm>
              <a:off x="8280434" y="2031871"/>
              <a:ext cx="1200301" cy="408623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chemeClr val="accent6">
                      <a:lumMod val="75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Performance skills and patience</a:t>
              </a:r>
            </a:p>
          </p:txBody>
        </p:sp>
        <p:sp>
          <p:nvSpPr>
            <p:cNvPr id="362" name="Star: 5 Points 361">
              <a:extLst>
                <a:ext uri="{FF2B5EF4-FFF2-40B4-BE49-F238E27FC236}">
                  <a16:creationId xmlns:a16="http://schemas.microsoft.com/office/drawing/2014/main" id="{81C7F906-8501-4257-BBB2-31AA2BAF5EC7}"/>
                </a:ext>
              </a:extLst>
            </p:cNvPr>
            <p:cNvSpPr/>
            <p:nvPr/>
          </p:nvSpPr>
          <p:spPr>
            <a:xfrm>
              <a:off x="8196557" y="1930360"/>
              <a:ext cx="181871" cy="185927"/>
            </a:xfrm>
            <a:prstGeom prst="star5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63" name="Group 362">
            <a:extLst>
              <a:ext uri="{FF2B5EF4-FFF2-40B4-BE49-F238E27FC236}">
                <a16:creationId xmlns:a16="http://schemas.microsoft.com/office/drawing/2014/main" id="{A0AAA9D4-F379-4ACA-81E3-0BC2A3170E95}"/>
              </a:ext>
            </a:extLst>
          </p:cNvPr>
          <p:cNvGrpSpPr/>
          <p:nvPr/>
        </p:nvGrpSpPr>
        <p:grpSpPr>
          <a:xfrm>
            <a:off x="1129283" y="10998429"/>
            <a:ext cx="1284178" cy="356900"/>
            <a:chOff x="8196557" y="1930360"/>
            <a:chExt cx="1284178" cy="356900"/>
          </a:xfrm>
        </p:grpSpPr>
        <p:sp>
          <p:nvSpPr>
            <p:cNvPr id="364" name="TextBox 363">
              <a:extLst>
                <a:ext uri="{FF2B5EF4-FFF2-40B4-BE49-F238E27FC236}">
                  <a16:creationId xmlns:a16="http://schemas.microsoft.com/office/drawing/2014/main" id="{080ABCFB-B189-4E42-922F-EA995C6CB419}"/>
                </a:ext>
              </a:extLst>
            </p:cNvPr>
            <p:cNvSpPr txBox="1"/>
            <p:nvPr/>
          </p:nvSpPr>
          <p:spPr>
            <a:xfrm>
              <a:off x="8280434" y="2031871"/>
              <a:ext cx="1200301" cy="255389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chemeClr val="accent6">
                      <a:lumMod val="75000"/>
                    </a:schemeClr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Performance Skills</a:t>
              </a:r>
            </a:p>
          </p:txBody>
        </p:sp>
        <p:sp>
          <p:nvSpPr>
            <p:cNvPr id="366" name="Star: 5 Points 365">
              <a:extLst>
                <a:ext uri="{FF2B5EF4-FFF2-40B4-BE49-F238E27FC236}">
                  <a16:creationId xmlns:a16="http://schemas.microsoft.com/office/drawing/2014/main" id="{5F401C39-629D-46C1-9776-5C2267B62DFB}"/>
                </a:ext>
              </a:extLst>
            </p:cNvPr>
            <p:cNvSpPr/>
            <p:nvPr/>
          </p:nvSpPr>
          <p:spPr>
            <a:xfrm>
              <a:off x="8196557" y="1930360"/>
              <a:ext cx="181871" cy="185927"/>
            </a:xfrm>
            <a:prstGeom prst="star5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67" name="Group 366">
            <a:extLst>
              <a:ext uri="{FF2B5EF4-FFF2-40B4-BE49-F238E27FC236}">
                <a16:creationId xmlns:a16="http://schemas.microsoft.com/office/drawing/2014/main" id="{A4A00EC4-8FC5-4701-BB11-661C28D5A3A3}"/>
              </a:ext>
            </a:extLst>
          </p:cNvPr>
          <p:cNvGrpSpPr/>
          <p:nvPr/>
        </p:nvGrpSpPr>
        <p:grpSpPr>
          <a:xfrm>
            <a:off x="499936" y="12382624"/>
            <a:ext cx="1263163" cy="399306"/>
            <a:chOff x="3304944" y="13327382"/>
            <a:chExt cx="1403190" cy="438237"/>
          </a:xfrm>
        </p:grpSpPr>
        <p:sp>
          <p:nvSpPr>
            <p:cNvPr id="369" name="Rectangle: Rounded Corners 368">
              <a:extLst>
                <a:ext uri="{FF2B5EF4-FFF2-40B4-BE49-F238E27FC236}">
                  <a16:creationId xmlns:a16="http://schemas.microsoft.com/office/drawing/2014/main" id="{A85EFC8F-104F-40D7-8C74-DB1011F0084D}"/>
                </a:ext>
              </a:extLst>
            </p:cNvPr>
            <p:cNvSpPr/>
            <p:nvPr/>
          </p:nvSpPr>
          <p:spPr>
            <a:xfrm>
              <a:off x="3304944" y="13327382"/>
              <a:ext cx="1403190" cy="438237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 b="1" dirty="0">
                  <a:solidFill>
                    <a:srgbClr val="FF00FF"/>
                  </a:solidFill>
                </a:rPr>
                <a:t>Cultural Capital Opportunity</a:t>
              </a:r>
            </a:p>
          </p:txBody>
        </p:sp>
        <p:pic>
          <p:nvPicPr>
            <p:cNvPr id="370" name="Picture 2" descr="Earth Animation Clip art - earth png download - 2400*2400 - Free  Transparent Earth png Download. - Clip Art Library">
              <a:extLst>
                <a:ext uri="{FF2B5EF4-FFF2-40B4-BE49-F238E27FC236}">
                  <a16:creationId xmlns:a16="http://schemas.microsoft.com/office/drawing/2014/main" id="{24ADA8CF-18DA-411E-B1C4-14FE94A79A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3080" y="13327382"/>
              <a:ext cx="438236" cy="4382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71" name="Group 370">
            <a:extLst>
              <a:ext uri="{FF2B5EF4-FFF2-40B4-BE49-F238E27FC236}">
                <a16:creationId xmlns:a16="http://schemas.microsoft.com/office/drawing/2014/main" id="{68CEFACB-E8DB-4B5A-90CA-8FFFE8DED4EC}"/>
              </a:ext>
            </a:extLst>
          </p:cNvPr>
          <p:cNvGrpSpPr/>
          <p:nvPr/>
        </p:nvGrpSpPr>
        <p:grpSpPr>
          <a:xfrm>
            <a:off x="3444971" y="7912115"/>
            <a:ext cx="1263163" cy="399306"/>
            <a:chOff x="3304944" y="13327382"/>
            <a:chExt cx="1403190" cy="438237"/>
          </a:xfrm>
        </p:grpSpPr>
        <p:sp>
          <p:nvSpPr>
            <p:cNvPr id="372" name="Rectangle: Rounded Corners 371">
              <a:extLst>
                <a:ext uri="{FF2B5EF4-FFF2-40B4-BE49-F238E27FC236}">
                  <a16:creationId xmlns:a16="http://schemas.microsoft.com/office/drawing/2014/main" id="{0E7CFE74-2188-4543-9A1E-FA0DD23F4040}"/>
                </a:ext>
              </a:extLst>
            </p:cNvPr>
            <p:cNvSpPr/>
            <p:nvPr/>
          </p:nvSpPr>
          <p:spPr>
            <a:xfrm>
              <a:off x="3304944" y="13327382"/>
              <a:ext cx="1403190" cy="438237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 b="1" dirty="0">
                  <a:solidFill>
                    <a:srgbClr val="FF00FF"/>
                  </a:solidFill>
                </a:rPr>
                <a:t>Cultural Capital Opportunity</a:t>
              </a:r>
            </a:p>
          </p:txBody>
        </p:sp>
        <p:pic>
          <p:nvPicPr>
            <p:cNvPr id="376" name="Picture 2" descr="Earth Animation Clip art - earth png download - 2400*2400 - Free  Transparent Earth png Download. - Clip Art Library">
              <a:extLst>
                <a:ext uri="{FF2B5EF4-FFF2-40B4-BE49-F238E27FC236}">
                  <a16:creationId xmlns:a16="http://schemas.microsoft.com/office/drawing/2014/main" id="{F7E98B90-BEE5-4F54-BF1B-C300C4833EA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3080" y="13327382"/>
              <a:ext cx="438236" cy="4382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77" name="Group 376">
            <a:extLst>
              <a:ext uri="{FF2B5EF4-FFF2-40B4-BE49-F238E27FC236}">
                <a16:creationId xmlns:a16="http://schemas.microsoft.com/office/drawing/2014/main" id="{B336F09D-3446-4C61-BA64-654B6EBB059E}"/>
              </a:ext>
            </a:extLst>
          </p:cNvPr>
          <p:cNvGrpSpPr/>
          <p:nvPr/>
        </p:nvGrpSpPr>
        <p:grpSpPr>
          <a:xfrm>
            <a:off x="6123946" y="7899994"/>
            <a:ext cx="1263163" cy="399306"/>
            <a:chOff x="3304944" y="13327382"/>
            <a:chExt cx="1403190" cy="438237"/>
          </a:xfrm>
        </p:grpSpPr>
        <p:sp>
          <p:nvSpPr>
            <p:cNvPr id="378" name="Rectangle: Rounded Corners 377">
              <a:extLst>
                <a:ext uri="{FF2B5EF4-FFF2-40B4-BE49-F238E27FC236}">
                  <a16:creationId xmlns:a16="http://schemas.microsoft.com/office/drawing/2014/main" id="{0E3C4F6D-97AA-4429-BFDA-580B9CA39419}"/>
                </a:ext>
              </a:extLst>
            </p:cNvPr>
            <p:cNvSpPr/>
            <p:nvPr/>
          </p:nvSpPr>
          <p:spPr>
            <a:xfrm>
              <a:off x="3304944" y="13327382"/>
              <a:ext cx="1403190" cy="438237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 b="1" dirty="0">
                  <a:solidFill>
                    <a:srgbClr val="FF00FF"/>
                  </a:solidFill>
                </a:rPr>
                <a:t>Cultural Capital Opportunity</a:t>
              </a:r>
            </a:p>
          </p:txBody>
        </p:sp>
        <p:pic>
          <p:nvPicPr>
            <p:cNvPr id="379" name="Picture 2" descr="Earth Animation Clip art - earth png download - 2400*2400 - Free  Transparent Earth png Download. - Clip Art Library">
              <a:extLst>
                <a:ext uri="{FF2B5EF4-FFF2-40B4-BE49-F238E27FC236}">
                  <a16:creationId xmlns:a16="http://schemas.microsoft.com/office/drawing/2014/main" id="{B53CB34C-BE6E-455C-B9E5-C27D2F33E0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3080" y="13327382"/>
              <a:ext cx="438236" cy="4382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82" name="Group 381">
            <a:extLst>
              <a:ext uri="{FF2B5EF4-FFF2-40B4-BE49-F238E27FC236}">
                <a16:creationId xmlns:a16="http://schemas.microsoft.com/office/drawing/2014/main" id="{23DCC31E-7693-481C-BD49-58F23BE54CAB}"/>
              </a:ext>
            </a:extLst>
          </p:cNvPr>
          <p:cNvGrpSpPr/>
          <p:nvPr/>
        </p:nvGrpSpPr>
        <p:grpSpPr>
          <a:xfrm>
            <a:off x="4362125" y="7365617"/>
            <a:ext cx="1263163" cy="399306"/>
            <a:chOff x="3304944" y="13327382"/>
            <a:chExt cx="1403190" cy="438237"/>
          </a:xfrm>
        </p:grpSpPr>
        <p:sp>
          <p:nvSpPr>
            <p:cNvPr id="383" name="Rectangle: Rounded Corners 382">
              <a:extLst>
                <a:ext uri="{FF2B5EF4-FFF2-40B4-BE49-F238E27FC236}">
                  <a16:creationId xmlns:a16="http://schemas.microsoft.com/office/drawing/2014/main" id="{431BF30D-504A-4D60-A537-2F33CCEA2284}"/>
                </a:ext>
              </a:extLst>
            </p:cNvPr>
            <p:cNvSpPr/>
            <p:nvPr/>
          </p:nvSpPr>
          <p:spPr>
            <a:xfrm>
              <a:off x="3304944" y="13327382"/>
              <a:ext cx="1403190" cy="438237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900" b="1" dirty="0">
                  <a:solidFill>
                    <a:srgbClr val="FF00FF"/>
                  </a:solidFill>
                </a:rPr>
                <a:t>Cultural Capital Opportunity</a:t>
              </a:r>
            </a:p>
          </p:txBody>
        </p:sp>
        <p:pic>
          <p:nvPicPr>
            <p:cNvPr id="384" name="Picture 2" descr="Earth Animation Clip art - earth png download - 2400*2400 - Free  Transparent Earth png Download. - Clip Art Library">
              <a:extLst>
                <a:ext uri="{FF2B5EF4-FFF2-40B4-BE49-F238E27FC236}">
                  <a16:creationId xmlns:a16="http://schemas.microsoft.com/office/drawing/2014/main" id="{D3FC2AFE-B8BD-4714-B58F-A6C0020E62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3080" y="13327382"/>
              <a:ext cx="438236" cy="4382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3F810D6D-FE5B-3E81-73B3-4AB5DB2C68CD}"/>
              </a:ext>
            </a:extLst>
          </p:cNvPr>
          <p:cNvGrpSpPr/>
          <p:nvPr/>
        </p:nvGrpSpPr>
        <p:grpSpPr>
          <a:xfrm>
            <a:off x="4474634" y="3132480"/>
            <a:ext cx="1284178" cy="356900"/>
            <a:chOff x="8196557" y="1930360"/>
            <a:chExt cx="1284178" cy="356900"/>
          </a:xfrm>
        </p:grpSpPr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8376539A-444E-28C8-C0E6-677BD24FA399}"/>
                </a:ext>
              </a:extLst>
            </p:cNvPr>
            <p:cNvSpPr txBox="1"/>
            <p:nvPr/>
          </p:nvSpPr>
          <p:spPr>
            <a:xfrm>
              <a:off x="8280434" y="2031871"/>
              <a:ext cx="1200301" cy="255389"/>
            </a:xfrm>
            <a:prstGeom prst="wedgeRoundRectCallout">
              <a:avLst>
                <a:gd name="adj1" fmla="val 9381"/>
                <a:gd name="adj2" fmla="val 49544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US" sz="900" b="1" dirty="0">
                  <a:solidFill>
                    <a:schemeClr val="accent6">
                      <a:lumMod val="75000"/>
                    </a:schemeClr>
                  </a:solidFill>
                  <a:ea typeface="Tahoma"/>
                  <a:cs typeface="Tahoma"/>
                </a:rPr>
                <a:t>Creativity Skills</a:t>
              </a:r>
              <a:endParaRPr lang="en-US" sz="2150" dirty="0">
                <a:solidFill>
                  <a:schemeClr val="accent6">
                    <a:lumMod val="75000"/>
                  </a:schemeClr>
                </a:solidFill>
                <a:cs typeface="Calibri"/>
              </a:endParaRPr>
            </a:p>
          </p:txBody>
        </p:sp>
        <p:sp>
          <p:nvSpPr>
            <p:cNvPr id="191" name="Star: 5 Points 190">
              <a:extLst>
                <a:ext uri="{FF2B5EF4-FFF2-40B4-BE49-F238E27FC236}">
                  <a16:creationId xmlns:a16="http://schemas.microsoft.com/office/drawing/2014/main" id="{347648C8-5617-C9D1-448E-49444DC4BAF7}"/>
                </a:ext>
              </a:extLst>
            </p:cNvPr>
            <p:cNvSpPr/>
            <p:nvPr/>
          </p:nvSpPr>
          <p:spPr>
            <a:xfrm>
              <a:off x="8196557" y="1930360"/>
              <a:ext cx="181871" cy="185927"/>
            </a:xfrm>
            <a:prstGeom prst="star5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ecd3540-7ae6-4583-a408-d0fdbd12214c">
      <Terms xmlns="http://schemas.microsoft.com/office/infopath/2007/PartnerControls"/>
    </lcf76f155ced4ddcb4097134ff3c332f>
    <TaxCatchAll xmlns="d2ff850c-5ef6-4677-9489-0d05ff7cff0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0F43E19482FE42816A745AB4D9AA7D" ma:contentTypeVersion="16" ma:contentTypeDescription="Create a new document." ma:contentTypeScope="" ma:versionID="00c6d86db596cc61b0e84bcb94bf7c4d">
  <xsd:schema xmlns:xsd="http://www.w3.org/2001/XMLSchema" xmlns:xs="http://www.w3.org/2001/XMLSchema" xmlns:p="http://schemas.microsoft.com/office/2006/metadata/properties" xmlns:ns2="2ecd3540-7ae6-4583-a408-d0fdbd12214c" xmlns:ns3="d2ff850c-5ef6-4677-9489-0d05ff7cff03" targetNamespace="http://schemas.microsoft.com/office/2006/metadata/properties" ma:root="true" ma:fieldsID="4d4b7d9486f8fa5c077685025de31d86" ns2:_="" ns3:_="">
    <xsd:import namespace="2ecd3540-7ae6-4583-a408-d0fdbd12214c"/>
    <xsd:import namespace="d2ff850c-5ef6-4677-9489-0d05ff7cff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cd3540-7ae6-4583-a408-d0fdbd1221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11c7e0c-da85-4e02-adfe-e4c199ea6ac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f850c-5ef6-4677-9489-0d05ff7cff0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d4cefb-f12e-40ef-b403-8bafe45b55bd}" ma:internalName="TaxCatchAll" ma:showField="CatchAllData" ma:web="d2ff850c-5ef6-4677-9489-0d05ff7cff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5F9832-428C-4CD6-AFC2-359C0ED0E77C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d2ff850c-5ef6-4677-9489-0d05ff7cff03"/>
    <ds:schemaRef ds:uri="http://www.w3.org/XML/1998/namespace"/>
    <ds:schemaRef ds:uri="2ecd3540-7ae6-4583-a408-d0fdbd12214c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D532E81-CD20-4C74-BE0A-B4463EB21FC5}"/>
</file>

<file path=customXml/itemProps3.xml><?xml version="1.0" encoding="utf-8"?>
<ds:datastoreItem xmlns:ds="http://schemas.openxmlformats.org/officeDocument/2006/customXml" ds:itemID="{E6C207E8-DD47-4DA6-B1E7-3A97109F4F5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306</Words>
  <Application>Microsoft Office PowerPoint</Application>
  <PresentationFormat>Custom</PresentationFormat>
  <Paragraphs>73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Emily Lancashire</cp:lastModifiedBy>
  <cp:revision>455</cp:revision>
  <cp:lastPrinted>2018-09-02T17:44:52Z</cp:lastPrinted>
  <dcterms:created xsi:type="dcterms:W3CDTF">2018-02-08T08:28:53Z</dcterms:created>
  <dcterms:modified xsi:type="dcterms:W3CDTF">2022-06-09T18:31:49Z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0x010100750F43E19482FE42816A745AB4D9AA7D</vt:lpwstr>
  </property>
</Properties>
</file>