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CC66FF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434" autoAdjust="0"/>
    <p:restoredTop sz="95833" autoAdjust="0"/>
  </p:normalViewPr>
  <p:slideViewPr>
    <p:cSldViewPr snapToGrid="0">
      <p:cViewPr>
        <p:scale>
          <a:sx n="26" d="100"/>
          <a:sy n="26" d="100"/>
        </p:scale>
        <p:origin x="1848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26" Type="http://schemas.openxmlformats.org/officeDocument/2006/relationships/image" Target="../media/image23.png"/><Relationship Id="rId39" Type="http://schemas.openxmlformats.org/officeDocument/2006/relationships/image" Target="../media/image36.png"/><Relationship Id="rId3" Type="http://schemas.openxmlformats.org/officeDocument/2006/relationships/image" Target="../media/image1.png"/><Relationship Id="rId21" Type="http://schemas.openxmlformats.org/officeDocument/2006/relationships/image" Target="../media/image18.png"/><Relationship Id="rId34" Type="http://schemas.openxmlformats.org/officeDocument/2006/relationships/image" Target="../media/image31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5" Type="http://schemas.openxmlformats.org/officeDocument/2006/relationships/image" Target="../media/image22.png"/><Relationship Id="rId33" Type="http://schemas.openxmlformats.org/officeDocument/2006/relationships/image" Target="../media/image30.png"/><Relationship Id="rId38" Type="http://schemas.openxmlformats.org/officeDocument/2006/relationships/image" Target="../media/image3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29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24" Type="http://schemas.openxmlformats.org/officeDocument/2006/relationships/image" Target="../media/image21.png"/><Relationship Id="rId32" Type="http://schemas.openxmlformats.org/officeDocument/2006/relationships/image" Target="../media/image29.png"/><Relationship Id="rId37" Type="http://schemas.openxmlformats.org/officeDocument/2006/relationships/image" Target="../media/image34.png"/><Relationship Id="rId5" Type="http://schemas.microsoft.com/office/2007/relationships/hdphoto" Target="../media/hdphoto1.wdp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28" Type="http://schemas.openxmlformats.org/officeDocument/2006/relationships/image" Target="../media/image25.png"/><Relationship Id="rId36" Type="http://schemas.openxmlformats.org/officeDocument/2006/relationships/image" Target="../media/image33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31" Type="http://schemas.openxmlformats.org/officeDocument/2006/relationships/image" Target="../media/image28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Relationship Id="rId27" Type="http://schemas.openxmlformats.org/officeDocument/2006/relationships/image" Target="../media/image24.png"/><Relationship Id="rId30" Type="http://schemas.openxmlformats.org/officeDocument/2006/relationships/image" Target="../media/image27.png"/><Relationship Id="rId35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84138" y="188200"/>
            <a:ext cx="9366739" cy="170548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Where are areas of surplus and deficit located globally?</a:t>
            </a: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19964" y="13663093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9" name="Picture 8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CD5357B6-CDC0-4F03-A77E-C5A221997B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329" y="14862271"/>
            <a:ext cx="1618061" cy="1618061"/>
          </a:xfrm>
          <a:prstGeom prst="rect">
            <a:avLst/>
          </a:prstGeom>
        </p:spPr>
      </p:pic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18957" y="11404950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3352216"/>
            <a:ext cx="5942715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43335"/>
            <a:ext cx="5841604" cy="6426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70067" y="9270881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53966" y="7079145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97695"/>
            <a:ext cx="5935711" cy="636713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80" y="6821733"/>
            <a:ext cx="5713462" cy="6173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174F9E2F-4304-4EA9-9B43-D510498E0880}"/>
              </a:ext>
            </a:extLst>
          </p:cNvPr>
          <p:cNvSpPr/>
          <p:nvPr/>
        </p:nvSpPr>
        <p:spPr>
          <a:xfrm>
            <a:off x="6352881" y="13341299"/>
            <a:ext cx="1572877" cy="6476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5755" y="2785276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2" y="4676732"/>
            <a:ext cx="5733212" cy="604171"/>
          </a:xfrm>
          <a:prstGeom prst="rect">
            <a:avLst/>
          </a:pr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545586" y="8549189"/>
            <a:ext cx="1214980" cy="123276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726139" y="872358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86954"/>
            <a:ext cx="5854586" cy="629361"/>
          </a:xfrm>
          <a:prstGeom prst="rect">
            <a:avLst/>
          </a:pr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7603361F-7D00-405D-94EC-75583220DE39}"/>
              </a:ext>
            </a:extLst>
          </p:cNvPr>
          <p:cNvSpPr/>
          <p:nvPr/>
        </p:nvSpPr>
        <p:spPr>
          <a:xfrm>
            <a:off x="2110422" y="4675273"/>
            <a:ext cx="2216765" cy="621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DC5C463-02F5-4BA7-B8AA-5DB2AF6DF813}"/>
              </a:ext>
            </a:extLst>
          </p:cNvPr>
          <p:cNvGrpSpPr/>
          <p:nvPr/>
        </p:nvGrpSpPr>
        <p:grpSpPr>
          <a:xfrm>
            <a:off x="6156218" y="13031521"/>
            <a:ext cx="1214980" cy="1274917"/>
            <a:chOff x="8003494" y="12006378"/>
            <a:chExt cx="1214980" cy="1304869"/>
          </a:xfrm>
        </p:grpSpPr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AB96207F-9876-7A4C-8CB8-0378596E3D43}"/>
                </a:ext>
              </a:extLst>
            </p:cNvPr>
            <p:cNvSpPr/>
            <p:nvPr/>
          </p:nvSpPr>
          <p:spPr>
            <a:xfrm>
              <a:off x="8003494" y="12006378"/>
              <a:ext cx="1214980" cy="130486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78D87C2B-4ED1-1C4B-B314-D95374A7846D}"/>
                </a:ext>
              </a:extLst>
            </p:cNvPr>
            <p:cNvSpPr/>
            <p:nvPr/>
          </p:nvSpPr>
          <p:spPr>
            <a:xfrm>
              <a:off x="8191763" y="12192149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2392CED-199C-044B-8C83-9528D182044C}"/>
                </a:ext>
              </a:extLst>
            </p:cNvPr>
            <p:cNvSpPr txBox="1"/>
            <p:nvPr/>
          </p:nvSpPr>
          <p:spPr>
            <a:xfrm>
              <a:off x="8188605" y="12254054"/>
              <a:ext cx="841074" cy="315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YEAR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EC6A36B-BE5D-9742-9412-BEDB5350E9B4}"/>
                </a:ext>
              </a:extLst>
            </p:cNvPr>
            <p:cNvSpPr txBox="1"/>
            <p:nvPr/>
          </p:nvSpPr>
          <p:spPr>
            <a:xfrm>
              <a:off x="8200158" y="12343708"/>
              <a:ext cx="841074" cy="850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/>
                <a:t>8</a:t>
              </a: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7713758" y="8770298"/>
            <a:ext cx="841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YEAR</a:t>
            </a:r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A183D85D-EF81-4E97-A0B3-08A0BA3038F3}"/>
              </a:ext>
            </a:extLst>
          </p:cNvPr>
          <p:cNvSpPr/>
          <p:nvPr/>
        </p:nvSpPr>
        <p:spPr>
          <a:xfrm>
            <a:off x="1966681" y="2486352"/>
            <a:ext cx="2814510" cy="62936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7738521" y="8804535"/>
            <a:ext cx="841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9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3409591" y="4315838"/>
            <a:ext cx="1214980" cy="127999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3588245" y="4515085"/>
            <a:ext cx="841075" cy="8543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3589176" y="4595145"/>
            <a:ext cx="841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YEAR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3590107" y="4621047"/>
            <a:ext cx="841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10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085331" y="15136909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276162" y="1533626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00E6D38E-3F60-8646-B0C0-1F4A34240498}"/>
              </a:ext>
            </a:extLst>
          </p:cNvPr>
          <p:cNvCxnSpPr>
            <a:cxnSpLocks/>
          </p:cNvCxnSpPr>
          <p:nvPr/>
        </p:nvCxnSpPr>
        <p:spPr>
          <a:xfrm flipH="1">
            <a:off x="5942938" y="15209797"/>
            <a:ext cx="1541" cy="4223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 flipH="1" flipV="1">
            <a:off x="4429320" y="15827563"/>
            <a:ext cx="2062" cy="52593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C01852B1-E08D-2243-A474-5E7835DAB027}"/>
              </a:ext>
            </a:extLst>
          </p:cNvPr>
          <p:cNvCxnSpPr>
            <a:cxnSpLocks/>
          </p:cNvCxnSpPr>
          <p:nvPr/>
        </p:nvCxnSpPr>
        <p:spPr>
          <a:xfrm>
            <a:off x="5307365" y="10908053"/>
            <a:ext cx="626552" cy="4069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192FEB05-E34C-E146-9EA6-587B7AEFD772}"/>
              </a:ext>
            </a:extLst>
          </p:cNvPr>
          <p:cNvCxnSpPr>
            <a:cxnSpLocks/>
          </p:cNvCxnSpPr>
          <p:nvPr/>
        </p:nvCxnSpPr>
        <p:spPr>
          <a:xfrm>
            <a:off x="8134295" y="2340531"/>
            <a:ext cx="121096" cy="57125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TextBox 400">
            <a:extLst>
              <a:ext uri="{FF2B5EF4-FFF2-40B4-BE49-F238E27FC236}">
                <a16:creationId xmlns:a16="http://schemas.microsoft.com/office/drawing/2014/main" id="{189D5999-43F7-F641-9393-172A969C8B1F}"/>
              </a:ext>
            </a:extLst>
          </p:cNvPr>
          <p:cNvSpPr txBox="1"/>
          <p:nvPr/>
        </p:nvSpPr>
        <p:spPr>
          <a:xfrm>
            <a:off x="948781" y="17247026"/>
            <a:ext cx="7981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‘Every fool can know, the point is to understand.’  Albert Einstein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265978" y="15513490"/>
            <a:ext cx="841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7265978" y="15429809"/>
            <a:ext cx="841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YEAR</a:t>
            </a:r>
          </a:p>
        </p:txBody>
      </p: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 flipV="1">
            <a:off x="1463597" y="15974774"/>
            <a:ext cx="250641" cy="2582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Straight Connector 414">
            <a:extLst>
              <a:ext uri="{FF2B5EF4-FFF2-40B4-BE49-F238E27FC236}">
                <a16:creationId xmlns:a16="http://schemas.microsoft.com/office/drawing/2014/main" id="{4EE1B1BE-FD5F-4B20-B018-7A50F36F26B4}"/>
              </a:ext>
            </a:extLst>
          </p:cNvPr>
          <p:cNvCxnSpPr>
            <a:cxnSpLocks/>
          </p:cNvCxnSpPr>
          <p:nvPr/>
        </p:nvCxnSpPr>
        <p:spPr>
          <a:xfrm>
            <a:off x="1928849" y="13159900"/>
            <a:ext cx="191467" cy="56874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9A7E9AE4-66B6-4167-8CB1-2370B4DFB57F}"/>
              </a:ext>
            </a:extLst>
          </p:cNvPr>
          <p:cNvCxnSpPr>
            <a:cxnSpLocks/>
          </p:cNvCxnSpPr>
          <p:nvPr/>
        </p:nvCxnSpPr>
        <p:spPr>
          <a:xfrm flipH="1">
            <a:off x="4781191" y="13031521"/>
            <a:ext cx="478536" cy="39123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E006AFED-B36A-42B2-838D-74D7FD52867D}"/>
              </a:ext>
            </a:extLst>
          </p:cNvPr>
          <p:cNvCxnSpPr>
            <a:cxnSpLocks/>
          </p:cNvCxnSpPr>
          <p:nvPr/>
        </p:nvCxnSpPr>
        <p:spPr>
          <a:xfrm flipH="1" flipV="1">
            <a:off x="8189750" y="13776606"/>
            <a:ext cx="286551" cy="19745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Straight Connector 503">
            <a:extLst>
              <a:ext uri="{FF2B5EF4-FFF2-40B4-BE49-F238E27FC236}">
                <a16:creationId xmlns:a16="http://schemas.microsoft.com/office/drawing/2014/main" id="{7E0896E7-7A54-49A3-9CF3-0F6077FC5A93}"/>
              </a:ext>
            </a:extLst>
          </p:cNvPr>
          <p:cNvCxnSpPr>
            <a:cxnSpLocks/>
          </p:cNvCxnSpPr>
          <p:nvPr/>
        </p:nvCxnSpPr>
        <p:spPr>
          <a:xfrm flipH="1" flipV="1">
            <a:off x="3024267" y="9464683"/>
            <a:ext cx="25633" cy="6299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641139" y="688231"/>
            <a:ext cx="2664749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598" name="Straight Connector 597">
            <a:extLst>
              <a:ext uri="{FF2B5EF4-FFF2-40B4-BE49-F238E27FC236}">
                <a16:creationId xmlns:a16="http://schemas.microsoft.com/office/drawing/2014/main" id="{104C83F5-434B-446C-8EFF-A20C47D069A3}"/>
              </a:ext>
            </a:extLst>
          </p:cNvPr>
          <p:cNvCxnSpPr>
            <a:cxnSpLocks/>
          </p:cNvCxnSpPr>
          <p:nvPr/>
        </p:nvCxnSpPr>
        <p:spPr>
          <a:xfrm flipV="1">
            <a:off x="5775477" y="7232328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Straight Connector 599">
            <a:extLst>
              <a:ext uri="{FF2B5EF4-FFF2-40B4-BE49-F238E27FC236}">
                <a16:creationId xmlns:a16="http://schemas.microsoft.com/office/drawing/2014/main" id="{B6443DBE-18BC-4F8E-AB79-78F6C0DBA2DB}"/>
              </a:ext>
            </a:extLst>
          </p:cNvPr>
          <p:cNvCxnSpPr>
            <a:cxnSpLocks/>
          </p:cNvCxnSpPr>
          <p:nvPr/>
        </p:nvCxnSpPr>
        <p:spPr>
          <a:xfrm flipH="1">
            <a:off x="7545586" y="6464422"/>
            <a:ext cx="211091" cy="5442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4102845" y="2127709"/>
            <a:ext cx="1214980" cy="130486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4279028" y="2333791"/>
            <a:ext cx="858318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4277832" y="2446223"/>
            <a:ext cx="826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6F20039-ABEA-BE47-B3A0-6B1A5F7867BE}"/>
              </a:ext>
            </a:extLst>
          </p:cNvPr>
          <p:cNvSpPr txBox="1"/>
          <p:nvPr/>
        </p:nvSpPr>
        <p:spPr>
          <a:xfrm>
            <a:off x="4263504" y="2401708"/>
            <a:ext cx="841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YEAR</a:t>
            </a:r>
          </a:p>
        </p:txBody>
      </p:sp>
      <p:cxnSp>
        <p:nvCxnSpPr>
          <p:cNvPr id="623" name="Straight Connector 622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V="1">
            <a:off x="2484692" y="7192369"/>
            <a:ext cx="30561" cy="5463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>
            <a:extLst>
              <a:ext uri="{FF2B5EF4-FFF2-40B4-BE49-F238E27FC236}">
                <a16:creationId xmlns:a16="http://schemas.microsoft.com/office/drawing/2014/main" id="{D71852D8-1A13-46D5-9ED9-C188B1FC9C13}"/>
              </a:ext>
            </a:extLst>
          </p:cNvPr>
          <p:cNvCxnSpPr>
            <a:cxnSpLocks/>
          </p:cNvCxnSpPr>
          <p:nvPr/>
        </p:nvCxnSpPr>
        <p:spPr>
          <a:xfrm>
            <a:off x="6205938" y="4538946"/>
            <a:ext cx="9096" cy="35353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3" name="Rectangle 692">
            <a:extLst>
              <a:ext uri="{FF2B5EF4-FFF2-40B4-BE49-F238E27FC236}">
                <a16:creationId xmlns:a16="http://schemas.microsoft.com/office/drawing/2014/main" id="{242D1697-493D-4EEA-9BF1-C16D669A5B45}"/>
              </a:ext>
            </a:extLst>
          </p:cNvPr>
          <p:cNvSpPr/>
          <p:nvPr/>
        </p:nvSpPr>
        <p:spPr>
          <a:xfrm>
            <a:off x="1972765" y="446616"/>
            <a:ext cx="462817" cy="61766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698" name="Straight Connector 697">
            <a:extLst>
              <a:ext uri="{FF2B5EF4-FFF2-40B4-BE49-F238E27FC236}">
                <a16:creationId xmlns:a16="http://schemas.microsoft.com/office/drawing/2014/main" id="{82114DC5-2A93-4F5B-B516-78F30C55F4AC}"/>
              </a:ext>
            </a:extLst>
          </p:cNvPr>
          <p:cNvCxnSpPr>
            <a:cxnSpLocks/>
          </p:cNvCxnSpPr>
          <p:nvPr/>
        </p:nvCxnSpPr>
        <p:spPr>
          <a:xfrm>
            <a:off x="6005185" y="1795474"/>
            <a:ext cx="55875" cy="7360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Straight Connector 705">
            <a:extLst>
              <a:ext uri="{FF2B5EF4-FFF2-40B4-BE49-F238E27FC236}">
                <a16:creationId xmlns:a16="http://schemas.microsoft.com/office/drawing/2014/main" id="{06898071-8253-4C2A-BD46-12561230F1F7}"/>
              </a:ext>
            </a:extLst>
          </p:cNvPr>
          <p:cNvCxnSpPr>
            <a:cxnSpLocks/>
          </p:cNvCxnSpPr>
          <p:nvPr/>
        </p:nvCxnSpPr>
        <p:spPr>
          <a:xfrm flipH="1" flipV="1">
            <a:off x="1275676" y="1467012"/>
            <a:ext cx="502242" cy="19181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F210CF94-4A7B-4F73-8689-8D885E5EA126}"/>
              </a:ext>
            </a:extLst>
          </p:cNvPr>
          <p:cNvCxnSpPr>
            <a:cxnSpLocks/>
          </p:cNvCxnSpPr>
          <p:nvPr/>
        </p:nvCxnSpPr>
        <p:spPr>
          <a:xfrm flipH="1">
            <a:off x="7616940" y="10898526"/>
            <a:ext cx="225877" cy="34608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2271450" y="419876"/>
            <a:ext cx="938427" cy="735967"/>
          </a:xfrm>
          <a:prstGeom prst="triangle">
            <a:avLst>
              <a:gd name="adj" fmla="val 45360"/>
            </a:avLst>
          </a:prstGeom>
          <a:gradFill flip="none" rotWithShape="0">
            <a:gsLst>
              <a:gs pos="0">
                <a:schemeClr val="tx1"/>
              </a:gs>
              <a:gs pos="61000">
                <a:schemeClr val="tx1">
                  <a:lumMod val="95000"/>
                  <a:lumOff val="5000"/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C1E68218-A72C-42FF-BFD3-B8AD3C756B2E}"/>
              </a:ext>
            </a:extLst>
          </p:cNvPr>
          <p:cNvCxnSpPr>
            <a:cxnSpLocks/>
          </p:cNvCxnSpPr>
          <p:nvPr/>
        </p:nvCxnSpPr>
        <p:spPr>
          <a:xfrm flipH="1">
            <a:off x="2950214" y="14896173"/>
            <a:ext cx="74053" cy="8408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6" name="Picture 85">
            <a:extLst>
              <a:ext uri="{FF2B5EF4-FFF2-40B4-BE49-F238E27FC236}">
                <a16:creationId xmlns:a16="http://schemas.microsoft.com/office/drawing/2014/main" id="{E2C681CE-4F5E-FE42-BDC2-CE2B81D6D5D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282" b="70513" l="4300" r="98300">
                        <a14:foregroundMark x1="78848" y1="36926" x2="72199" y2="58601"/>
                        <a14:foregroundMark x1="65555" y1="77240" x2="27000" y2="79744"/>
                        <a14:foregroundMark x1="27000" y1="79744" x2="24534" y2="76500"/>
                        <a14:foregroundMark x1="21997" y1="38692" x2="16412" y2="48775"/>
                        <a14:foregroundMark x1="6808" y1="69310" x2="7167" y2="69119"/>
                        <a14:foregroundMark x1="80114" y1="37818" x2="68874" y2="58137"/>
                        <a14:foregroundMark x1="63800" y1="67308" x2="63200" y2="67564"/>
                        <a14:backgroundMark x1="27300" y1="27308" x2="27300" y2="27308"/>
                        <a14:backgroundMark x1="60400" y1="29359" x2="40000" y2="19615"/>
                        <a14:backgroundMark x1="32000" y1="21923" x2="16900" y2="26667"/>
                        <a14:backgroundMark x1="9500" y1="31282" x2="26600" y2="31026"/>
                        <a14:backgroundMark x1="26700" y1="29103" x2="11400" y2="26795"/>
                        <a14:backgroundMark x1="16500" y1="25256" x2="44100" y2="12179"/>
                        <a14:backgroundMark x1="44100" y1="12179" x2="51400" y2="26538"/>
                        <a14:backgroundMark x1="51400" y1="26538" x2="68800" y2="19615"/>
                        <a14:backgroundMark x1="63600" y1="18974" x2="42600" y2="14359"/>
                        <a14:backgroundMark x1="33900" y1="13077" x2="20700" y2="19103"/>
                        <a14:backgroundMark x1="20700" y1="19103" x2="44200" y2="4872"/>
                        <a14:backgroundMark x1="24500" y1="12436" x2="45400" y2="15256"/>
                        <a14:backgroundMark x1="23000" y1="16923" x2="20300" y2="18462"/>
                        <a14:backgroundMark x1="18800" y1="21154" x2="30600" y2="31538"/>
                        <a14:backgroundMark x1="63800" y1="19744" x2="62900" y2="17692"/>
                        <a14:backgroundMark x1="67200" y1="20897" x2="86200" y2="33846"/>
                        <a14:backgroundMark x1="62700" y1="16538" x2="65500" y2="18077"/>
                        <a14:backgroundMark x1="98300" y1="37179" x2="98300" y2="37179"/>
                        <a14:backgroundMark x1="83400" y1="35128" x2="83400" y2="35128"/>
                        <a14:backgroundMark x1="82700" y1="36154" x2="82700" y2="36154"/>
                        <a14:backgroundMark x1="98100" y1="40128" x2="98100" y2="40128"/>
                        <a14:backgroundMark x1="98100" y1="40128" x2="98100" y2="40128"/>
                        <a14:backgroundMark x1="97400" y1="39615" x2="97100" y2="39487"/>
                        <a14:backgroundMark x1="97100" y1="39487" x2="95800" y2="39359"/>
                        <a14:backgroundMark x1="87600" y1="36282" x2="87600" y2="36282"/>
                        <a14:backgroundMark x1="79900" y1="35513" x2="83000" y2="34231"/>
                        <a14:backgroundMark x1="85500" y1="37436" x2="89000" y2="35769"/>
                        <a14:backgroundMark x1="84700" y1="34744" x2="92500" y2="38590"/>
                        <a14:backgroundMark x1="79800" y1="36154" x2="79800" y2="36154"/>
                        <a14:backgroundMark x1="8500" y1="36795" x2="23000" y2="71410"/>
                        <a14:backgroundMark x1="23000" y1="71410" x2="29500" y2="73205"/>
                        <a14:backgroundMark x1="19700" y1="68846" x2="1600" y2="36667"/>
                        <a14:backgroundMark x1="1600" y1="36667" x2="11800" y2="59872"/>
                        <a14:backgroundMark x1="9200" y1="35128" x2="13000" y2="72692"/>
                        <a14:backgroundMark x1="13000" y1="72692" x2="7500" y2="66795"/>
                        <a14:backgroundMark x1="5200" y1="70897" x2="7200" y2="33590"/>
                        <a14:backgroundMark x1="7200" y1="33590" x2="4100" y2="71026"/>
                        <a14:backgroundMark x1="4100" y1="71026" x2="8800" y2="74103"/>
                        <a14:backgroundMark x1="4400" y1="46795" x2="4100" y2="42564"/>
                        <a14:backgroundMark x1="12200" y1="33205" x2="8600" y2="38077"/>
                        <a14:backgroundMark x1="1300" y1="39615" x2="3900" y2="54231"/>
                        <a14:backgroundMark x1="9700" y1="62821" x2="25300" y2="75513"/>
                        <a14:backgroundMark x1="17200" y1="63333" x2="1900" y2="61538"/>
                        <a14:backgroundMark x1="7800" y1="64487" x2="7100" y2="69103"/>
                        <a14:backgroundMark x1="23800" y1="36410" x2="25800" y2="32949"/>
                        <a14:backgroundMark x1="25100" y1="33462" x2="23200" y2="35256"/>
                        <a14:backgroundMark x1="23200" y1="35256" x2="23800" y2="38077"/>
                        <a14:backgroundMark x1="64800" y1="65000" x2="79000" y2="63718"/>
                        <a14:backgroundMark x1="67100" y1="67179" x2="70000" y2="71538"/>
                        <a14:backgroundMark x1="66700" y1="74615" x2="66700" y2="74615"/>
                        <a14:backgroundMark x1="68300" y1="74615" x2="67100" y2="72821"/>
                        <a14:backgroundMark x1="64200" y1="60385" x2="79800" y2="62564"/>
                        <a14:backgroundMark x1="66200" y1="75513" x2="93500" y2="55513"/>
                        <a14:backgroundMark x1="93500" y1="55513" x2="94000" y2="35641"/>
                        <a14:backgroundMark x1="94000" y1="35641" x2="98200" y2="41538"/>
                        <a14:backgroundMark x1="83000" y1="36154" x2="76500" y2="33590"/>
                      </a14:backgroundRemoval>
                    </a14:imgEffect>
                  </a14:imgLayer>
                </a14:imgProps>
              </a:ext>
            </a:extLst>
          </a:blip>
          <a:srcRect t="24406" r="530" b="32512"/>
          <a:stretch/>
        </p:blipFill>
        <p:spPr>
          <a:xfrm rot="21130252">
            <a:off x="7717727" y="16059487"/>
            <a:ext cx="1961372" cy="662609"/>
          </a:xfrm>
          <a:prstGeom prst="rect">
            <a:avLst/>
          </a:prstGeom>
        </p:spPr>
      </p:pic>
      <p:pic>
        <p:nvPicPr>
          <p:cNvPr id="261" name="Picture 16" descr="https://static.thenounproject.com/png/996079-200.png">
            <a:extLst>
              <a:ext uri="{FF2B5EF4-FFF2-40B4-BE49-F238E27FC236}">
                <a16:creationId xmlns:a16="http://schemas.microsoft.com/office/drawing/2014/main" id="{EE8194A5-BB65-46A0-B946-5C9ABEB7E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003" y="22229468"/>
            <a:ext cx="150239" cy="15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168D5C38-2381-4EA9-8E03-7FB60E40E335}"/>
              </a:ext>
            </a:extLst>
          </p:cNvPr>
          <p:cNvCxnSpPr>
            <a:cxnSpLocks/>
          </p:cNvCxnSpPr>
          <p:nvPr/>
        </p:nvCxnSpPr>
        <p:spPr>
          <a:xfrm>
            <a:off x="4298581" y="6372468"/>
            <a:ext cx="1030724" cy="58033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2986098" y="277884"/>
            <a:ext cx="513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Malgun Gothic" panose="020B0503020000020004" pitchFamily="34" charset="-127"/>
                <a:ea typeface="Malgun Gothic" panose="020B0503020000020004" pitchFamily="34" charset="-127"/>
                <a:cs typeface="Aharoni" panose="020B0604020202020204" pitchFamily="2" charset="-79"/>
              </a:rPr>
              <a:t>PRE </a:t>
            </a:r>
            <a:r>
              <a:rPr lang="en-GB" sz="3600" dirty="0">
                <a:latin typeface="Malgun Gothic" panose="020B0503020000020004" pitchFamily="34" charset="-127"/>
                <a:ea typeface="Malgun Gothic" panose="020B0503020000020004" pitchFamily="34" charset="-127"/>
                <a:cs typeface="Aharoni" panose="020B0604020202020204" pitchFamily="2" charset="-79"/>
              </a:rPr>
              <a:t>Learning Journey</a:t>
            </a:r>
          </a:p>
        </p:txBody>
      </p:sp>
      <p:pic>
        <p:nvPicPr>
          <p:cNvPr id="3" name="Picture 2" descr="Ormiston Maritime Academy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710" y="218685"/>
            <a:ext cx="1499993" cy="97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1" name="TextBox 590"/>
          <p:cNvSpPr txBox="1"/>
          <p:nvPr/>
        </p:nvSpPr>
        <p:spPr>
          <a:xfrm>
            <a:off x="1424503" y="1689010"/>
            <a:ext cx="1712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Ethics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92" name="Straight Connector 591">
            <a:extLst>
              <a:ext uri="{FF2B5EF4-FFF2-40B4-BE49-F238E27FC236}">
                <a16:creationId xmlns:a16="http://schemas.microsoft.com/office/drawing/2014/main" id="{F70F3003-89B2-7F44-9499-10B368800312}"/>
              </a:ext>
            </a:extLst>
          </p:cNvPr>
          <p:cNvCxnSpPr>
            <a:cxnSpLocks/>
          </p:cNvCxnSpPr>
          <p:nvPr/>
        </p:nvCxnSpPr>
        <p:spPr>
          <a:xfrm flipV="1">
            <a:off x="2750162" y="3047460"/>
            <a:ext cx="392114" cy="15773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0108" y="16268814"/>
            <a:ext cx="173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Buddhism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3583316" y="16363859"/>
            <a:ext cx="173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>
                <a:latin typeface="Comic Sans MS" panose="030F0702030302020204" pitchFamily="66" charset="0"/>
              </a:rPr>
              <a:t>Christianity</a:t>
            </a:r>
            <a:endParaRPr lang="en-GB" sz="1800" b="1" dirty="0">
              <a:latin typeface="Comic Sans MS" panose="030F0702030302020204" pitchFamily="66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2189827" y="14536090"/>
            <a:ext cx="173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Hinduism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998834" y="12737754"/>
            <a:ext cx="173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Islam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4231705" y="12512067"/>
            <a:ext cx="173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Sikhism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7713312" y="14024297"/>
            <a:ext cx="173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The Island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7791709" y="10027085"/>
            <a:ext cx="16231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How has religion shaped Britain?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2194829" y="10078526"/>
            <a:ext cx="1799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Global Issues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4495776" y="9966408"/>
            <a:ext cx="1623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What is Justice?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4939560" y="7623617"/>
            <a:ext cx="1623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Evil and suffering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6925169" y="5755657"/>
            <a:ext cx="1623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anose="030F0702030302020204" pitchFamily="66" charset="0"/>
              </a:rPr>
              <a:t>What is Philosophy?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3232033" y="5698053"/>
            <a:ext cx="1623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mic Sans MS" panose="030F0702030302020204" pitchFamily="66" charset="0"/>
              </a:rPr>
              <a:t>Crime and Punishment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1602627" y="7892789"/>
            <a:ext cx="1623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How do we Value life?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5010225" y="3843173"/>
            <a:ext cx="229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Family and Relationships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7237447" y="1560049"/>
            <a:ext cx="1623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Philosophy of religion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1797479" y="3221806"/>
            <a:ext cx="15726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World Religious communities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17" name="AutoShape 10" descr="difference Icon 465940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4" name="TextBox 123"/>
          <p:cNvSpPr txBox="1"/>
          <p:nvPr/>
        </p:nvSpPr>
        <p:spPr>
          <a:xfrm>
            <a:off x="5120249" y="14828103"/>
            <a:ext cx="173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>
                <a:latin typeface="Comic Sans MS" panose="030F0702030302020204" pitchFamily="66" charset="0"/>
              </a:rPr>
              <a:t>Judaism</a:t>
            </a:r>
            <a:endParaRPr lang="en-GB" sz="1800" b="1" dirty="0">
              <a:latin typeface="Comic Sans MS" panose="030F0702030302020204" pitchFamily="66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9727" y="1194220"/>
            <a:ext cx="1623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Comic Sans MS" panose="030F0702030302020204" pitchFamily="66" charset="0"/>
              </a:rPr>
              <a:t>Religious extremism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hristianity Icon 148065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080" y="16200242"/>
            <a:ext cx="843259" cy="84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49984" y="16065404"/>
            <a:ext cx="1380254" cy="1380254"/>
          </a:xfrm>
          <a:prstGeom prst="rect">
            <a:avLst/>
          </a:prstGeom>
        </p:spPr>
      </p:pic>
      <p:pic>
        <p:nvPicPr>
          <p:cNvPr id="1030" name="Picture 6" descr="judaism Icon 133713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030" y="14165134"/>
            <a:ext cx="1523732" cy="1523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orah Icon 353815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842" y="14326000"/>
            <a:ext cx="983600" cy="98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induism Icon 20041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598" y="14777259"/>
            <a:ext cx="731008" cy="73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induism Icon 489180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108" y="14473315"/>
            <a:ext cx="882007" cy="882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buddhism Icon 115637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777" y="16274813"/>
            <a:ext cx="1021072" cy="1021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buddhism Icon 491490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67" y="15235043"/>
            <a:ext cx="1142952" cy="1142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slam Icon 135587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9" y="1207902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mecca Icon 255262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097" y="1158442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sikhism Icon 238064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149" y="12016887"/>
            <a:ext cx="969167" cy="969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sikh Icon 179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949" y="11988098"/>
            <a:ext cx="922874" cy="922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island Icon 217062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107" y="12247022"/>
            <a:ext cx="1240984" cy="124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diversity Icon 52928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328" y="9753476"/>
            <a:ext cx="1216382" cy="1216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justice Icon 1586419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530" y="10291903"/>
            <a:ext cx="1020922" cy="102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martin luther king jr Icon 91789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794" y="9942657"/>
            <a:ext cx="991858" cy="99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climate change Icon 2531874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876" y="10289291"/>
            <a:ext cx="1062088" cy="106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philosophy Icon 4947773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708" y="6056129"/>
            <a:ext cx="994504" cy="99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philosophy Icon 3014332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074" y="7539048"/>
            <a:ext cx="919684" cy="91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evil Icon 1126025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519" y="8195602"/>
            <a:ext cx="833284" cy="833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suffering Icon 4694284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002" y="7866832"/>
            <a:ext cx="1086694" cy="108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healthcare ethics Icon 4948337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16" y="7539047"/>
            <a:ext cx="1453189" cy="1453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life Icon 4650086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644" y="7531513"/>
            <a:ext cx="1193594" cy="1193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crime Icon 4117638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741" y="5191587"/>
            <a:ext cx="1472788" cy="147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punishment Icon 3366878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665" y="514409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 descr="family Icon 3043220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758" y="304746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divorce Icon 25673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217" y="3353078"/>
            <a:ext cx="1104225" cy="110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 descr="god Icon 3514758"/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738" y="2187817"/>
            <a:ext cx="1089779" cy="1089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2" name="Picture 58" descr="offensive Icon 3140867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745" y="1801964"/>
            <a:ext cx="750399" cy="75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4" name="Picture 60" descr="terrorism Icon 3769176"/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881" y="839249"/>
            <a:ext cx="1178746" cy="117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62" descr="amish Icon 3091695"/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00" y="3326317"/>
            <a:ext cx="1323112" cy="132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64" descr="ethics Icon 4968458"/>
          <p:cNvPicPr>
            <a:picLocks noChangeAspect="1" noChangeArrowheads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042" y="1118345"/>
            <a:ext cx="1089779" cy="1089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19282</TotalTime>
  <Words>86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Malgun Gothic</vt:lpstr>
      <vt:lpstr>Aharoni</vt:lpstr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Windows User</cp:lastModifiedBy>
  <cp:revision>294</cp:revision>
  <cp:lastPrinted>2018-09-02T17:44:52Z</cp:lastPrinted>
  <dcterms:created xsi:type="dcterms:W3CDTF">2018-02-08T08:28:53Z</dcterms:created>
  <dcterms:modified xsi:type="dcterms:W3CDTF">2022-07-12T12:43:35Z</dcterms:modified>
</cp:coreProperties>
</file>