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9926638" cy="6797675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8B308"/>
    <a:srgbClr val="144856"/>
    <a:srgbClr val="175A68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45D07-B819-3093-99E6-6985BF7A0D94}" v="660" dt="2022-06-09T18:36:51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049" autoAdjust="0"/>
  </p:normalViewPr>
  <p:slideViewPr>
    <p:cSldViewPr snapToGrid="0">
      <p:cViewPr>
        <p:scale>
          <a:sx n="100" d="100"/>
          <a:sy n="100" d="100"/>
        </p:scale>
        <p:origin x="50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Lancashire" userId="S::lancashiree@omacademy.co.uk::2cbcde98-dc4a-4254-a729-cab828cfc5fb" providerId="AD" clId="Web-{24C45D07-B819-3093-99E6-6985BF7A0D94}"/>
    <pc:docChg chg="modSld">
      <pc:chgData name="E Lancashire" userId="S::lancashiree@omacademy.co.uk::2cbcde98-dc4a-4254-a729-cab828cfc5fb" providerId="AD" clId="Web-{24C45D07-B819-3093-99E6-6985BF7A0D94}" dt="2022-06-09T18:36:51.421" v="349" actId="20577"/>
      <pc:docMkLst>
        <pc:docMk/>
      </pc:docMkLst>
      <pc:sldChg chg="addSp delSp modSp">
        <pc:chgData name="E Lancashire" userId="S::lancashiree@omacademy.co.uk::2cbcde98-dc4a-4254-a729-cab828cfc5fb" providerId="AD" clId="Web-{24C45D07-B819-3093-99E6-6985BF7A0D94}" dt="2022-06-09T18:36:51.421" v="349" actId="20577"/>
        <pc:sldMkLst>
          <pc:docMk/>
          <pc:sldMk cId="1074321042" sldId="256"/>
        </pc:sldMkLst>
        <pc:spChg chg="mod">
          <ac:chgData name="E Lancashire" userId="S::lancashiree@omacademy.co.uk::2cbcde98-dc4a-4254-a729-cab828cfc5fb" providerId="AD" clId="Web-{24C45D07-B819-3093-99E6-6985BF7A0D94}" dt="2022-06-09T18:24:28.211" v="56" actId="20577"/>
          <ac:spMkLst>
            <pc:docMk/>
            <pc:sldMk cId="1074321042" sldId="256"/>
            <ac:spMk id="164" creationId="{D10DBFAD-280B-405F-AB9C-C0AF5065638B}"/>
          </ac:spMkLst>
        </pc:spChg>
        <pc:spChg chg="del topLvl">
          <ac:chgData name="E Lancashire" userId="S::lancashiree@omacademy.co.uk::2cbcde98-dc4a-4254-a729-cab828cfc5fb" providerId="AD" clId="Web-{24C45D07-B819-3093-99E6-6985BF7A0D94}" dt="2022-06-09T18:23:32.413" v="52"/>
          <ac:spMkLst>
            <pc:docMk/>
            <pc:sldMk cId="1074321042" sldId="256"/>
            <ac:spMk id="173" creationId="{A64F3927-B9ED-4897-9B8F-0796F28E9C89}"/>
          </ac:spMkLst>
        </pc:spChg>
        <pc:spChg chg="del topLvl">
          <ac:chgData name="E Lancashire" userId="S::lancashiree@omacademy.co.uk::2cbcde98-dc4a-4254-a729-cab828cfc5fb" providerId="AD" clId="Web-{24C45D07-B819-3093-99E6-6985BF7A0D94}" dt="2022-06-09T18:23:37.210" v="53"/>
          <ac:spMkLst>
            <pc:docMk/>
            <pc:sldMk cId="1074321042" sldId="256"/>
            <ac:spMk id="174" creationId="{65E1C0D4-A0EE-46D7-8F18-AB6ED4F66A94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7:21.669" v="145" actId="20577"/>
          <ac:spMkLst>
            <pc:docMk/>
            <pc:sldMk cId="1074321042" sldId="256"/>
            <ac:spMk id="182" creationId="{5470732F-FEF2-C537-F61E-381E21F72016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35:10.448" v="298" actId="20577"/>
          <ac:spMkLst>
            <pc:docMk/>
            <pc:sldMk cId="1074321042" sldId="256"/>
            <ac:spMk id="190" creationId="{11B463EF-D017-40DE-AC35-E06C39CBE25C}"/>
          </ac:spMkLst>
        </pc:spChg>
        <pc:spChg chg="del">
          <ac:chgData name="E Lancashire" userId="S::lancashiree@omacademy.co.uk::2cbcde98-dc4a-4254-a729-cab828cfc5fb" providerId="AD" clId="Web-{24C45D07-B819-3093-99E6-6985BF7A0D94}" dt="2022-06-09T18:25:06.884" v="99"/>
          <ac:spMkLst>
            <pc:docMk/>
            <pc:sldMk cId="1074321042" sldId="256"/>
            <ac:spMk id="191" creationId="{22067F99-28F3-47F4-89E0-335AC75F551E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3:20.008" v="249"/>
          <ac:spMkLst>
            <pc:docMk/>
            <pc:sldMk cId="1074321042" sldId="256"/>
            <ac:spMk id="193" creationId="{5F35B551-5775-4ADC-7C79-DFBAC52DA268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33:02.429" v="247" actId="20577"/>
          <ac:spMkLst>
            <pc:docMk/>
            <pc:sldMk cId="1074321042" sldId="256"/>
            <ac:spMk id="197" creationId="{44159D1B-135A-4AC8-B746-2274098E9524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6:15.464" v="112" actId="20577"/>
          <ac:spMkLst>
            <pc:docMk/>
            <pc:sldMk cId="1074321042" sldId="256"/>
            <ac:spMk id="198" creationId="{642FF9ED-154A-4581-BB32-FC52135133E0}"/>
          </ac:spMkLst>
        </pc:spChg>
        <pc:spChg chg="del">
          <ac:chgData name="E Lancashire" userId="S::lancashiree@omacademy.co.uk::2cbcde98-dc4a-4254-a729-cab828cfc5fb" providerId="AD" clId="Web-{24C45D07-B819-3093-99E6-6985BF7A0D94}" dt="2022-06-09T18:33:51.446" v="254"/>
          <ac:spMkLst>
            <pc:docMk/>
            <pc:sldMk cId="1074321042" sldId="256"/>
            <ac:spMk id="202" creationId="{ED5A8B5E-BBF9-49BD-A410-9DF7B080D0C1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9:25.532" v="200" actId="20577"/>
          <ac:spMkLst>
            <pc:docMk/>
            <pc:sldMk cId="1074321042" sldId="256"/>
            <ac:spMk id="206" creationId="{18ADE676-9881-4E79-B8A6-D988728343B7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7:01.013" v="137" actId="20577"/>
          <ac:spMkLst>
            <pc:docMk/>
            <pc:sldMk cId="1074321042" sldId="256"/>
            <ac:spMk id="216" creationId="{3966202A-DD46-4EC1-8E9F-0D8D44FB72CB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3:20.008" v="249"/>
          <ac:spMkLst>
            <pc:docMk/>
            <pc:sldMk cId="1074321042" sldId="256"/>
            <ac:spMk id="253" creationId="{816EEE39-01CE-B1FB-C0E3-3478FB0DD339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3:20.008" v="249"/>
          <ac:spMkLst>
            <pc:docMk/>
            <pc:sldMk cId="1074321042" sldId="256"/>
            <ac:spMk id="254" creationId="{5823B984-AD96-90F5-3AA8-835AD920CB94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3:20.008" v="249"/>
          <ac:spMkLst>
            <pc:docMk/>
            <pc:sldMk cId="1074321042" sldId="256"/>
            <ac:spMk id="257" creationId="{29524093-7984-4E22-B9A4-BAF4E63DB234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36:51.421" v="349" actId="20577"/>
          <ac:spMkLst>
            <pc:docMk/>
            <pc:sldMk cId="1074321042" sldId="256"/>
            <ac:spMk id="258" creationId="{57C3A564-9D0C-44EE-BA0D-9A63F0DC54F0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3:20.008" v="249"/>
          <ac:spMkLst>
            <pc:docMk/>
            <pc:sldMk cId="1074321042" sldId="256"/>
            <ac:spMk id="260" creationId="{A2E71CC7-028D-D866-2614-A8AB8FF2C4A9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5:17.464" v="300"/>
          <ac:spMkLst>
            <pc:docMk/>
            <pc:sldMk cId="1074321042" sldId="256"/>
            <ac:spMk id="268" creationId="{DF0E96AB-4459-D02F-05CD-6581A02A35D2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5:17.464" v="300"/>
          <ac:spMkLst>
            <pc:docMk/>
            <pc:sldMk cId="1074321042" sldId="256"/>
            <ac:spMk id="269" creationId="{37CC7C2F-9F84-394D-AAB9-AC4F90457CFD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5:57.966" v="303"/>
          <ac:spMkLst>
            <pc:docMk/>
            <pc:sldMk cId="1074321042" sldId="256"/>
            <ac:spMk id="276" creationId="{59C96FF1-7B49-9D81-B812-90AB74235791}"/>
          </ac:spMkLst>
        </pc:spChg>
        <pc:spChg chg="add">
          <ac:chgData name="E Lancashire" userId="S::lancashiree@omacademy.co.uk::2cbcde98-dc4a-4254-a729-cab828cfc5fb" providerId="AD" clId="Web-{24C45D07-B819-3093-99E6-6985BF7A0D94}" dt="2022-06-09T18:35:57.966" v="303"/>
          <ac:spMkLst>
            <pc:docMk/>
            <pc:sldMk cId="1074321042" sldId="256"/>
            <ac:spMk id="277" creationId="{02A9271B-B060-E760-E2F5-7F4EF6E429D0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9:15.235" v="197" actId="20577"/>
          <ac:spMkLst>
            <pc:docMk/>
            <pc:sldMk cId="1074321042" sldId="256"/>
            <ac:spMk id="341" creationId="{D2E725CD-1283-414E-99C8-9664D01C72B5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8:22.718" v="151" actId="20577"/>
          <ac:spMkLst>
            <pc:docMk/>
            <pc:sldMk cId="1074321042" sldId="256"/>
            <ac:spMk id="352" creationId="{0B85F071-9906-49B0-971A-5C9776FC5857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5:24.010" v="101" actId="1076"/>
          <ac:spMkLst>
            <pc:docMk/>
            <pc:sldMk cId="1074321042" sldId="256"/>
            <ac:spMk id="365" creationId="{54AF60BB-0EEA-44BC-B782-532516ED77F5}"/>
          </ac:spMkLst>
        </pc:spChg>
        <pc:spChg chg="mod">
          <ac:chgData name="E Lancashire" userId="S::lancashiree@omacademy.co.uk::2cbcde98-dc4a-4254-a729-cab828cfc5fb" providerId="AD" clId="Web-{24C45D07-B819-3093-99E6-6985BF7A0D94}" dt="2022-06-09T18:23:30.163" v="51" actId="20577"/>
          <ac:spMkLst>
            <pc:docMk/>
            <pc:sldMk cId="1074321042" sldId="256"/>
            <ac:spMk id="380" creationId="{C53E1AFB-1DC5-4EC4-BFF7-E42DB6664FBB}"/>
          </ac:spMkLst>
        </pc:spChg>
        <pc:grpChg chg="mod">
          <ac:chgData name="E Lancashire" userId="S::lancashiree@omacademy.co.uk::2cbcde98-dc4a-4254-a729-cab828cfc5fb" providerId="AD" clId="Web-{24C45D07-B819-3093-99E6-6985BF7A0D94}" dt="2022-06-09T18:25:32.135" v="102" actId="1076"/>
          <ac:grpSpMkLst>
            <pc:docMk/>
            <pc:sldMk cId="1074321042" sldId="256"/>
            <ac:grpSpMk id="7" creationId="{C430B983-5BC2-4F5D-8EDB-12C2E138E4C5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33:03.382" v="248"/>
          <ac:grpSpMkLst>
            <pc:docMk/>
            <pc:sldMk cId="1074321042" sldId="256"/>
            <ac:grpSpMk id="49" creationId="{273387E3-E0F7-4AA2-ADD9-DAF908D39F55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23:32.413" v="52"/>
          <ac:grpSpMkLst>
            <pc:docMk/>
            <pc:sldMk cId="1074321042" sldId="256"/>
            <ac:grpSpMk id="172" creationId="{6B5AF757-3B1D-4C01-8FE8-C7BBD2DA24FB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27:14.513" v="139" actId="1076"/>
          <ac:grpSpMkLst>
            <pc:docMk/>
            <pc:sldMk cId="1074321042" sldId="256"/>
            <ac:grpSpMk id="181" creationId="{6A0197C4-7709-D89B-0331-B4E854A24DC7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34:12.166" v="256" actId="1076"/>
          <ac:grpSpMkLst>
            <pc:docMk/>
            <pc:sldMk cId="1074321042" sldId="256"/>
            <ac:grpSpMk id="186" creationId="{CB1FD8C4-E844-A1D3-7A75-C5226AF2FF3F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33:27.211" v="251" actId="1076"/>
          <ac:grpSpMkLst>
            <pc:docMk/>
            <pc:sldMk cId="1074321042" sldId="256"/>
            <ac:grpSpMk id="187" creationId="{4C09FD80-C5D4-B271-E86F-C3787F488B84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34:12.212" v="257" actId="1076"/>
          <ac:grpSpMkLst>
            <pc:docMk/>
            <pc:sldMk cId="1074321042" sldId="256"/>
            <ac:grpSpMk id="192" creationId="{811561E2-C0E9-1AD4-FC85-78DB52AE25DA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29:29.423" v="201"/>
          <ac:grpSpMkLst>
            <pc:docMk/>
            <pc:sldMk cId="1074321042" sldId="256"/>
            <ac:grpSpMk id="200" creationId="{45047D30-640D-4B67-9CDA-FC18A90760B7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33:51.446" v="253"/>
          <ac:grpSpMkLst>
            <pc:docMk/>
            <pc:sldMk cId="1074321042" sldId="256"/>
            <ac:grpSpMk id="211" creationId="{A675A06C-A2B0-4224-A94F-29A0E048FDC6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35:48.075" v="302"/>
          <ac:grpSpMkLst>
            <pc:docMk/>
            <pc:sldMk cId="1074321042" sldId="256"/>
            <ac:grpSpMk id="248" creationId="{DB0B77E5-5F0A-447D-977C-95C34FB84456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35:23.136" v="301" actId="1076"/>
          <ac:grpSpMkLst>
            <pc:docMk/>
            <pc:sldMk cId="1074321042" sldId="256"/>
            <ac:grpSpMk id="261" creationId="{F94F2B53-A061-645A-03A1-FAAD31919F38}"/>
          </ac:grpSpMkLst>
        </pc:grpChg>
        <pc:grpChg chg="add mod">
          <ac:chgData name="E Lancashire" userId="S::lancashiree@omacademy.co.uk::2cbcde98-dc4a-4254-a729-cab828cfc5fb" providerId="AD" clId="Web-{24C45D07-B819-3093-99E6-6985BF7A0D94}" dt="2022-06-09T18:36:03.373" v="304" actId="1076"/>
          <ac:grpSpMkLst>
            <pc:docMk/>
            <pc:sldMk cId="1074321042" sldId="256"/>
            <ac:grpSpMk id="270" creationId="{EED0BB28-DC9C-34CA-8924-84EE572D95A0}"/>
          </ac:grpSpMkLst>
        </pc:grpChg>
        <pc:grpChg chg="del">
          <ac:chgData name="E Lancashire" userId="S::lancashiree@omacademy.co.uk::2cbcde98-dc4a-4254-a729-cab828cfc5fb" providerId="AD" clId="Web-{24C45D07-B819-3093-99E6-6985BF7A0D94}" dt="2022-06-09T18:35:11.605" v="299"/>
          <ac:grpSpMkLst>
            <pc:docMk/>
            <pc:sldMk cId="1074321042" sldId="256"/>
            <ac:grpSpMk id="271" creationId="{8829C060-F343-4400-B51E-6150A0F62398}"/>
          </ac:grpSpMkLst>
        </pc:grpChg>
        <pc:picChg chg="add">
          <ac:chgData name="E Lancashire" userId="S::lancashiree@omacademy.co.uk::2cbcde98-dc4a-4254-a729-cab828cfc5fb" providerId="AD" clId="Web-{24C45D07-B819-3093-99E6-6985BF7A0D94}" dt="2022-06-09T18:33:20.008" v="249"/>
          <ac:picMkLst>
            <pc:docMk/>
            <pc:sldMk cId="1074321042" sldId="256"/>
            <ac:picMk id="255" creationId="{F11D8ACB-1306-CC0E-D1A7-91616E03F28D}"/>
          </ac:picMkLst>
        </pc:picChg>
        <pc:cxnChg chg="mod">
          <ac:chgData name="E Lancashire" userId="S::lancashiree@omacademy.co.uk::2cbcde98-dc4a-4254-a729-cab828cfc5fb" providerId="AD" clId="Web-{24C45D07-B819-3093-99E6-6985BF7A0D94}" dt="2022-06-09T18:36:41.155" v="344" actId="20577"/>
          <ac:cxnSpMkLst>
            <pc:docMk/>
            <pc:sldMk cId="1074321042" sldId="256"/>
            <ac:cxnSpMk id="161" creationId="{362C6FB5-DF46-4689-901E-A3BBAACD85D3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28:21.327" v="150" actId="20577"/>
          <ac:cxnSpMkLst>
            <pc:docMk/>
            <pc:sldMk cId="1074321042" sldId="256"/>
            <ac:cxnSpMk id="175" creationId="{CA7D0C8A-5976-4651-BFE4-3EACE6CDCC8A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34:56.307" v="294" actId="20577"/>
          <ac:cxnSpMkLst>
            <pc:docMk/>
            <pc:sldMk cId="1074321042" sldId="256"/>
            <ac:cxnSpMk id="189" creationId="{C6FC5CF5-CF6D-47F7-BBF3-E81417F050D0}"/>
          </ac:cxnSpMkLst>
        </pc:cxnChg>
        <pc:cxnChg chg="del mod">
          <ac:chgData name="E Lancashire" userId="S::lancashiree@omacademy.co.uk::2cbcde98-dc4a-4254-a729-cab828cfc5fb" providerId="AD" clId="Web-{24C45D07-B819-3093-99E6-6985BF7A0D94}" dt="2022-06-09T18:25:19.010" v="100"/>
          <ac:cxnSpMkLst>
            <pc:docMk/>
            <pc:sldMk cId="1074321042" sldId="256"/>
            <ac:cxnSpMk id="194" creationId="{1FC6CDF9-DD51-4563-8AE2-A1ECB68EE975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32:41.538" v="230" actId="20577"/>
          <ac:cxnSpMkLst>
            <pc:docMk/>
            <pc:sldMk cId="1074321042" sldId="256"/>
            <ac:cxnSpMk id="196" creationId="{246F86FA-5C59-4D3C-9F52-E5725611FE01}"/>
          </ac:cxnSpMkLst>
        </pc:cxnChg>
        <pc:cxnChg chg="del">
          <ac:chgData name="E Lancashire" userId="S::lancashiree@omacademy.co.uk::2cbcde98-dc4a-4254-a729-cab828cfc5fb" providerId="AD" clId="Web-{24C45D07-B819-3093-99E6-6985BF7A0D94}" dt="2022-06-09T18:33:59.728" v="255"/>
          <ac:cxnSpMkLst>
            <pc:docMk/>
            <pc:sldMk cId="1074321042" sldId="256"/>
            <ac:cxnSpMk id="201" creationId="{30BC23A1-E37B-4856-A607-A8BC85E8CDAE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26:38.356" v="127" actId="20577"/>
          <ac:cxnSpMkLst>
            <pc:docMk/>
            <pc:sldMk cId="1074321042" sldId="256"/>
            <ac:cxnSpMk id="209" creationId="{D1382F6D-2DB8-42A6-9634-447656F23E16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29:02.891" v="180" actId="20577"/>
          <ac:cxnSpMkLst>
            <pc:docMk/>
            <pc:sldMk cId="1074321042" sldId="256"/>
            <ac:cxnSpMk id="342" creationId="{7F4F65C7-E83F-4A1A-9661-6A04E0A74814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25:24.010" v="101" actId="1076"/>
          <ac:cxnSpMkLst>
            <pc:docMk/>
            <pc:sldMk cId="1074321042" sldId="256"/>
            <ac:cxnSpMk id="368" creationId="{13156C8D-0D5C-4DDC-89F3-AB40EA532154}"/>
          </ac:cxnSpMkLst>
        </pc:cxnChg>
        <pc:cxnChg chg="mod">
          <ac:chgData name="E Lancashire" userId="S::lancashiree@omacademy.co.uk::2cbcde98-dc4a-4254-a729-cab828cfc5fb" providerId="AD" clId="Web-{24C45D07-B819-3093-99E6-6985BF7A0D94}" dt="2022-06-09T18:23:09.318" v="15" actId="20577"/>
          <ac:cxnSpMkLst>
            <pc:docMk/>
            <pc:sldMk cId="1074321042" sldId="256"/>
            <ac:cxnSpMk id="381" creationId="{D1382F6D-2DB8-42A6-9634-447656F23E1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2288" y="850900"/>
            <a:ext cx="126206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2288" y="850900"/>
            <a:ext cx="1262062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7287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8" y="9263488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788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31224" y="4970812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290392" y="2815082"/>
            <a:ext cx="2832490" cy="2114649"/>
          </a:xfrm>
          <a:prstGeom prst="blockArc">
            <a:avLst>
              <a:gd name="adj1" fmla="val 10656029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57909" y="4684179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3FAA58-4DC2-41FF-940E-14D7EFE7216A}"/>
              </a:ext>
            </a:extLst>
          </p:cNvPr>
          <p:cNvGrpSpPr/>
          <p:nvPr/>
        </p:nvGrpSpPr>
        <p:grpSpPr>
          <a:xfrm>
            <a:off x="1950156" y="409545"/>
            <a:ext cx="984481" cy="759105"/>
            <a:chOff x="1950156" y="409545"/>
            <a:chExt cx="984481" cy="759105"/>
          </a:xfrm>
        </p:grpSpPr>
        <p:sp>
          <p:nvSpPr>
            <p:cNvPr id="693" name="Rectangle 692">
              <a:extLst>
                <a:ext uri="{FF2B5EF4-FFF2-40B4-BE49-F238E27FC236}">
                  <a16:creationId xmlns:a16="http://schemas.microsoft.com/office/drawing/2014/main" id="{242D1697-493D-4EEA-9BF1-C16D669A5B45}"/>
                </a:ext>
              </a:extLst>
            </p:cNvPr>
            <p:cNvSpPr/>
            <p:nvPr/>
          </p:nvSpPr>
          <p:spPr>
            <a:xfrm>
              <a:off x="1950156" y="481913"/>
              <a:ext cx="462817" cy="620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6" name="Arrow: Right 106">
              <a:extLst>
                <a:ext uri="{FF2B5EF4-FFF2-40B4-BE49-F238E27FC236}">
                  <a16:creationId xmlns:a16="http://schemas.microsoft.com/office/drawing/2014/main" id="{F8F14BC0-7255-904B-B559-CD0DA8A5B106}"/>
                </a:ext>
              </a:extLst>
            </p:cNvPr>
            <p:cNvSpPr/>
            <p:nvPr/>
          </p:nvSpPr>
          <p:spPr>
            <a:xfrm>
              <a:off x="2412026" y="409545"/>
              <a:ext cx="522611" cy="313461"/>
            </a:xfrm>
            <a:prstGeom prst="rightArrow">
              <a:avLst>
                <a:gd name="adj1" fmla="val 50000"/>
                <a:gd name="adj2" fmla="val 47893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7" name="Arrow: Right 106">
              <a:extLst>
                <a:ext uri="{FF2B5EF4-FFF2-40B4-BE49-F238E27FC236}">
                  <a16:creationId xmlns:a16="http://schemas.microsoft.com/office/drawing/2014/main" id="{D10B3849-51DC-B64D-971F-BCA9D546DCAE}"/>
                </a:ext>
              </a:extLst>
            </p:cNvPr>
            <p:cNvSpPr/>
            <p:nvPr/>
          </p:nvSpPr>
          <p:spPr>
            <a:xfrm>
              <a:off x="2405188" y="855189"/>
              <a:ext cx="522611" cy="313461"/>
            </a:xfrm>
            <a:prstGeom prst="rightArrow">
              <a:avLst>
                <a:gd name="adj1" fmla="val 50000"/>
                <a:gd name="adj2" fmla="val 47893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52724" y="282897"/>
            <a:ext cx="823441" cy="67128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39AC873-11A3-4F9F-8597-75AE42891A95}"/>
              </a:ext>
            </a:extLst>
          </p:cNvPr>
          <p:cNvSpPr txBox="1"/>
          <p:nvPr/>
        </p:nvSpPr>
        <p:spPr>
          <a:xfrm>
            <a:off x="2968828" y="452101"/>
            <a:ext cx="2634683" cy="64633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A-level Drama and Theatre Studies</a:t>
            </a:r>
          </a:p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BTEC Level 3 Performing Arts (Single)</a:t>
            </a:r>
          </a:p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BTEC Level 3 Performing Arts (Double)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F951266-2AD6-4F56-9100-B1931120EBB9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1148511" y="1170190"/>
            <a:ext cx="240901" cy="146938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00CF960-72AC-4352-813D-F1E274310F34}"/>
              </a:ext>
            </a:extLst>
          </p:cNvPr>
          <p:cNvSpPr txBox="1"/>
          <p:nvPr/>
        </p:nvSpPr>
        <p:spPr>
          <a:xfrm>
            <a:off x="63500" y="993962"/>
            <a:ext cx="1085011" cy="64633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Final decision </a:t>
            </a:r>
          </a:p>
          <a:p>
            <a:pPr algn="ctr"/>
            <a:r>
              <a:rPr lang="en-US" sz="900" b="1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-Sixth form /College / Apprenticeship</a:t>
            </a: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362C6FB5-DF46-4689-901E-A3BBAACD85D3}"/>
              </a:ext>
            </a:extLst>
          </p:cNvPr>
          <p:cNvCxnSpPr>
            <a:cxnSpLocks/>
            <a:stCxn id="258" idx="4"/>
          </p:cNvCxnSpPr>
          <p:nvPr/>
        </p:nvCxnSpPr>
        <p:spPr>
          <a:xfrm>
            <a:off x="1201531" y="4696594"/>
            <a:ext cx="262915" cy="442178"/>
          </a:xfrm>
          <a:prstGeom prst="line">
            <a:avLst/>
          </a:prstGeom>
          <a:ln w="28575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3966202A-DD46-4EC1-8E9F-0D8D44FB72CB}"/>
              </a:ext>
            </a:extLst>
          </p:cNvPr>
          <p:cNvSpPr txBox="1"/>
          <p:nvPr/>
        </p:nvSpPr>
        <p:spPr>
          <a:xfrm>
            <a:off x="8192858" y="1895288"/>
            <a:ext cx="1292183" cy="442674"/>
          </a:xfrm>
          <a:prstGeom prst="wedgeRoundRectCallout">
            <a:avLst>
              <a:gd name="adj1" fmla="val 9935"/>
              <a:gd name="adj2" fmla="val 75744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2: Creating.</a:t>
            </a:r>
          </a:p>
          <a:p>
            <a:r>
              <a:rPr lang="en-US" sz="1000" u="sng" dirty="0">
                <a:ea typeface="Tahoma"/>
                <a:cs typeface="Tahoma"/>
              </a:rPr>
              <a:t>AO1, AO2 and AO3.</a:t>
            </a: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BCFEBB83-3829-41E5-986B-677B478EB9CD}"/>
              </a:ext>
            </a:extLst>
          </p:cNvPr>
          <p:cNvSpPr txBox="1"/>
          <p:nvPr/>
        </p:nvSpPr>
        <p:spPr>
          <a:xfrm>
            <a:off x="3082911" y="2520286"/>
            <a:ext cx="1524697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Intervention &amp; Revision Tutor, Break, Lunch time and After School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A72477D-E511-40DC-8D67-4ED2974AE225}"/>
              </a:ext>
            </a:extLst>
          </p:cNvPr>
          <p:cNvCxnSpPr>
            <a:cxnSpLocks/>
          </p:cNvCxnSpPr>
          <p:nvPr/>
        </p:nvCxnSpPr>
        <p:spPr>
          <a:xfrm flipH="1">
            <a:off x="7808260" y="10958097"/>
            <a:ext cx="424999" cy="402689"/>
          </a:xfrm>
          <a:prstGeom prst="line">
            <a:avLst/>
          </a:prstGeom>
          <a:ln w="28575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57C3A564-9D0C-44EE-BA0D-9A63F0DC54F0}"/>
              </a:ext>
            </a:extLst>
          </p:cNvPr>
          <p:cNvSpPr txBox="1"/>
          <p:nvPr/>
        </p:nvSpPr>
        <p:spPr>
          <a:xfrm>
            <a:off x="233185" y="3990874"/>
            <a:ext cx="1480154" cy="61293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WJEC Performing Arts</a:t>
            </a:r>
          </a:p>
          <a:p>
            <a:r>
              <a:rPr lang="en-US" sz="1000" u="sng" dirty="0">
                <a:ea typeface="Tahoma"/>
                <a:cs typeface="Tahoma"/>
              </a:rPr>
              <a:t>Unit 1: Performing</a:t>
            </a:r>
          </a:p>
          <a:p>
            <a:r>
              <a:rPr lang="en-US" sz="1000" u="sng" dirty="0">
                <a:ea typeface="Tahoma"/>
                <a:cs typeface="Tahoma"/>
              </a:rPr>
              <a:t>AO1 and AO2.</a:t>
            </a:r>
            <a:endParaRPr lang="en-US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68F3AF1-97FF-4455-BB2C-04FA87B0E48A}"/>
              </a:ext>
            </a:extLst>
          </p:cNvPr>
          <p:cNvGrpSpPr/>
          <p:nvPr/>
        </p:nvGrpSpPr>
        <p:grpSpPr>
          <a:xfrm>
            <a:off x="6864290" y="4477821"/>
            <a:ext cx="1214980" cy="1304869"/>
            <a:chOff x="847974" y="5290023"/>
            <a:chExt cx="1214980" cy="1304869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E98E235C-385E-499D-A6DB-1B5C0212E2CE}"/>
              </a:ext>
            </a:extLst>
          </p:cNvPr>
          <p:cNvGrpSpPr/>
          <p:nvPr/>
        </p:nvGrpSpPr>
        <p:grpSpPr>
          <a:xfrm>
            <a:off x="1182312" y="1755243"/>
            <a:ext cx="758109" cy="255389"/>
            <a:chOff x="5137550" y="612685"/>
            <a:chExt cx="758109" cy="255389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C7C3C7A1-F38A-4FD5-94F4-FB254222C112}"/>
                </a:ext>
              </a:extLst>
            </p:cNvPr>
            <p:cNvSpPr txBox="1"/>
            <p:nvPr/>
          </p:nvSpPr>
          <p:spPr>
            <a:xfrm>
              <a:off x="5137550" y="61268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340" name="Picture 2">
              <a:extLst>
                <a:ext uri="{FF2B5EF4-FFF2-40B4-BE49-F238E27FC236}">
                  <a16:creationId xmlns:a16="http://schemas.microsoft.com/office/drawing/2014/main" id="{E934964F-170F-4519-B724-CD4323C0A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1843" y="624793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1" name="TextBox 340">
            <a:extLst>
              <a:ext uri="{FF2B5EF4-FFF2-40B4-BE49-F238E27FC236}">
                <a16:creationId xmlns:a16="http://schemas.microsoft.com/office/drawing/2014/main" id="{D2E725CD-1283-414E-99C8-9664D01C72B5}"/>
              </a:ext>
            </a:extLst>
          </p:cNvPr>
          <p:cNvSpPr txBox="1"/>
          <p:nvPr/>
        </p:nvSpPr>
        <p:spPr>
          <a:xfrm>
            <a:off x="8382438" y="4867135"/>
            <a:ext cx="1292182" cy="442674"/>
          </a:xfrm>
          <a:prstGeom prst="wedgeRoundRectCallout">
            <a:avLst>
              <a:gd name="adj1" fmla="val 9462"/>
              <a:gd name="adj2" fmla="val -58948"/>
              <a:gd name="adj3" fmla="val 16667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3: Performing Arts in Practice. </a:t>
            </a:r>
            <a:endParaRPr lang="en-GB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7F4F65C7-E83F-4A1A-9661-6A04E0A74814}"/>
              </a:ext>
            </a:extLst>
          </p:cNvPr>
          <p:cNvCxnSpPr>
            <a:cxnSpLocks/>
            <a:stCxn id="341" idx="4"/>
          </p:cNvCxnSpPr>
          <p:nvPr/>
        </p:nvCxnSpPr>
        <p:spPr>
          <a:xfrm flipH="1" flipV="1">
            <a:off x="8597645" y="4501715"/>
            <a:ext cx="553150" cy="325810"/>
          </a:xfrm>
          <a:prstGeom prst="line">
            <a:avLst/>
          </a:prstGeom>
          <a:ln w="2857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0B85F071-9906-49B0-971A-5C9776FC5857}"/>
              </a:ext>
            </a:extLst>
          </p:cNvPr>
          <p:cNvSpPr txBox="1"/>
          <p:nvPr/>
        </p:nvSpPr>
        <p:spPr>
          <a:xfrm>
            <a:off x="6984308" y="3715904"/>
            <a:ext cx="875552" cy="408623"/>
          </a:xfrm>
          <a:prstGeom prst="wedgeRoundRectCallout">
            <a:avLst>
              <a:gd name="adj1" fmla="val -55028"/>
              <a:gd name="adj2" fmla="val 2331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ea typeface="Tahoma"/>
                <a:cs typeface="Tahoma"/>
              </a:rPr>
              <a:t>UNIT 3 EXAM!! </a:t>
            </a:r>
            <a:endParaRPr lang="en-US" sz="9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54AF60BB-0EEA-44BC-B782-532516ED77F5}"/>
              </a:ext>
            </a:extLst>
          </p:cNvPr>
          <p:cNvSpPr txBox="1"/>
          <p:nvPr/>
        </p:nvSpPr>
        <p:spPr>
          <a:xfrm>
            <a:off x="5192798" y="1579823"/>
            <a:ext cx="1976056" cy="442674"/>
          </a:xfrm>
          <a:prstGeom prst="wedgeRoundRectCallout">
            <a:avLst>
              <a:gd name="adj1" fmla="val -23436"/>
              <a:gd name="adj2" fmla="val 66945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1 and 2: Coursework catch up.</a:t>
            </a:r>
            <a:endParaRPr lang="en-GB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13156C8D-0D5C-4DDC-89F3-AB40EA532154}"/>
              </a:ext>
            </a:extLst>
          </p:cNvPr>
          <p:cNvCxnSpPr>
            <a:cxnSpLocks/>
            <a:stCxn id="365" idx="4"/>
          </p:cNvCxnSpPr>
          <p:nvPr/>
        </p:nvCxnSpPr>
        <p:spPr>
          <a:xfrm>
            <a:off x="5717718" y="2097508"/>
            <a:ext cx="207156" cy="798059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C53E1AFB-1DC5-4EC4-BFF7-E42DB6664FBB}"/>
              </a:ext>
            </a:extLst>
          </p:cNvPr>
          <p:cNvSpPr txBox="1"/>
          <p:nvPr/>
        </p:nvSpPr>
        <p:spPr>
          <a:xfrm>
            <a:off x="2027420" y="1600285"/>
            <a:ext cx="2143641" cy="272415"/>
          </a:xfrm>
          <a:prstGeom prst="wedgeRoundRectCallout">
            <a:avLst>
              <a:gd name="adj1" fmla="val -23436"/>
              <a:gd name="adj2" fmla="val 66945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1 and 2: Coursework catch up.</a:t>
            </a:r>
            <a:endParaRPr lang="en-GB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D1382F6D-2DB8-42A6-9634-447656F23E16}"/>
              </a:ext>
            </a:extLst>
          </p:cNvPr>
          <p:cNvCxnSpPr>
            <a:cxnSpLocks/>
            <a:stCxn id="380" idx="4"/>
          </p:cNvCxnSpPr>
          <p:nvPr/>
        </p:nvCxnSpPr>
        <p:spPr>
          <a:xfrm>
            <a:off x="2596857" y="1918861"/>
            <a:ext cx="30866" cy="697874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 descr="Ormiston Maritime Academ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42" y="102560"/>
            <a:ext cx="1483293" cy="961823"/>
          </a:xfrm>
          <a:prstGeom prst="rect">
            <a:avLst/>
          </a:prstGeom>
        </p:spPr>
      </p:pic>
      <p:sp>
        <p:nvSpPr>
          <p:cNvPr id="249" name="TextBox 248">
            <a:extLst>
              <a:ext uri="{FF2B5EF4-FFF2-40B4-BE49-F238E27FC236}">
                <a16:creationId xmlns:a16="http://schemas.microsoft.com/office/drawing/2014/main" id="{D787861D-5F67-4003-B51A-2428F4329F19}"/>
              </a:ext>
            </a:extLst>
          </p:cNvPr>
          <p:cNvSpPr txBox="1"/>
          <p:nvPr/>
        </p:nvSpPr>
        <p:spPr>
          <a:xfrm>
            <a:off x="7847066" y="3407872"/>
            <a:ext cx="1292183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College applications 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D787861D-5F67-4003-B51A-2428F4329F19}"/>
              </a:ext>
            </a:extLst>
          </p:cNvPr>
          <p:cNvSpPr txBox="1"/>
          <p:nvPr/>
        </p:nvSpPr>
        <p:spPr>
          <a:xfrm>
            <a:off x="6795973" y="2901917"/>
            <a:ext cx="1292183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College Interviews 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D1382F6D-2DB8-42A6-9634-447656F23E16}"/>
              </a:ext>
            </a:extLst>
          </p:cNvPr>
          <p:cNvCxnSpPr>
            <a:cxnSpLocks/>
            <a:stCxn id="216" idx="4"/>
          </p:cNvCxnSpPr>
          <p:nvPr/>
        </p:nvCxnSpPr>
        <p:spPr>
          <a:xfrm flipH="1">
            <a:off x="8293482" y="2451924"/>
            <a:ext cx="673846" cy="694661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83B903BC-164C-4398-86EF-B6640668E299}"/>
              </a:ext>
            </a:extLst>
          </p:cNvPr>
          <p:cNvSpPr txBox="1"/>
          <p:nvPr/>
        </p:nvSpPr>
        <p:spPr>
          <a:xfrm>
            <a:off x="5970283" y="196019"/>
            <a:ext cx="2076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Performing Arts</a:t>
            </a:r>
            <a:r>
              <a:rPr lang="en-US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30B983-5BC2-4F5D-8EDB-12C2E138E4C5}"/>
              </a:ext>
            </a:extLst>
          </p:cNvPr>
          <p:cNvGrpSpPr/>
          <p:nvPr/>
        </p:nvGrpSpPr>
        <p:grpSpPr>
          <a:xfrm>
            <a:off x="6007609" y="2070071"/>
            <a:ext cx="1274712" cy="365818"/>
            <a:chOff x="7550183" y="1120424"/>
            <a:chExt cx="1274712" cy="36581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10DBFAD-280B-405F-AB9C-C0AF5065638B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Analysis Skills</a:t>
              </a:r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4B7285CE-A089-48C4-BF27-871763C68840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CA7D0C8A-5976-4651-BFE4-3EACE6CDCC8A}"/>
              </a:ext>
            </a:extLst>
          </p:cNvPr>
          <p:cNvCxnSpPr>
            <a:cxnSpLocks/>
            <a:stCxn id="352" idx="3"/>
          </p:cNvCxnSpPr>
          <p:nvPr/>
        </p:nvCxnSpPr>
        <p:spPr>
          <a:xfrm flipV="1">
            <a:off x="7859860" y="3804832"/>
            <a:ext cx="374634" cy="115384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20D544E-A571-4D6A-90F3-B2ADA0C587E9}"/>
              </a:ext>
            </a:extLst>
          </p:cNvPr>
          <p:cNvGrpSpPr/>
          <p:nvPr/>
        </p:nvGrpSpPr>
        <p:grpSpPr>
          <a:xfrm>
            <a:off x="675972" y="5159453"/>
            <a:ext cx="1214980" cy="1304869"/>
            <a:chOff x="847974" y="5290023"/>
            <a:chExt cx="1214980" cy="1304869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360598EF-0615-4A72-A7F3-B90BF056C646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D82DAA89-AA58-450A-9DB6-25B864FD5FE9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</p:grp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C6FC5CF5-CF6D-47F7-BBF3-E81417F050D0}"/>
              </a:ext>
            </a:extLst>
          </p:cNvPr>
          <p:cNvCxnSpPr>
            <a:cxnSpLocks/>
            <a:stCxn id="190" idx="4"/>
          </p:cNvCxnSpPr>
          <p:nvPr/>
        </p:nvCxnSpPr>
        <p:spPr>
          <a:xfrm flipH="1">
            <a:off x="2648394" y="4159137"/>
            <a:ext cx="160864" cy="658171"/>
          </a:xfrm>
          <a:prstGeom prst="line">
            <a:avLst/>
          </a:prstGeom>
          <a:ln w="28575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11B463EF-D017-40DE-AC35-E06C39CBE25C}"/>
              </a:ext>
            </a:extLst>
          </p:cNvPr>
          <p:cNvSpPr txBox="1"/>
          <p:nvPr/>
        </p:nvSpPr>
        <p:spPr>
          <a:xfrm>
            <a:off x="1840912" y="3649451"/>
            <a:ext cx="1480154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1: Performing</a:t>
            </a:r>
          </a:p>
          <a:p>
            <a:r>
              <a:rPr lang="en-US" sz="1000" u="sng" dirty="0">
                <a:ea typeface="Tahoma"/>
                <a:cs typeface="Tahoma"/>
              </a:rPr>
              <a:t>AO3.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46F86FA-5C59-4D3C-9F52-E5725611FE01}"/>
              </a:ext>
            </a:extLst>
          </p:cNvPr>
          <p:cNvCxnSpPr>
            <a:cxnSpLocks/>
            <a:stCxn id="197" idx="4"/>
          </p:cNvCxnSpPr>
          <p:nvPr/>
        </p:nvCxnSpPr>
        <p:spPr>
          <a:xfrm>
            <a:off x="5804929" y="4356340"/>
            <a:ext cx="122248" cy="491173"/>
          </a:xfrm>
          <a:prstGeom prst="line">
            <a:avLst/>
          </a:prstGeom>
          <a:ln w="2857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4159D1B-135A-4AC8-B746-2274098E9524}"/>
              </a:ext>
            </a:extLst>
          </p:cNvPr>
          <p:cNvSpPr txBox="1"/>
          <p:nvPr/>
        </p:nvSpPr>
        <p:spPr>
          <a:xfrm>
            <a:off x="4812328" y="3846654"/>
            <a:ext cx="1517228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2: Creating.</a:t>
            </a:r>
            <a:endParaRPr lang="en-US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000" u="sng" dirty="0">
                <a:ea typeface="Tahoma"/>
                <a:cs typeface="Tahoma"/>
              </a:rPr>
              <a:t>AO1, AO2 and AO3.</a:t>
            </a:r>
            <a:endParaRPr lang="en-US" sz="1000" u="sng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9958929-A27A-4A0A-81A3-EDBF086CDD77}"/>
              </a:ext>
            </a:extLst>
          </p:cNvPr>
          <p:cNvGrpSpPr/>
          <p:nvPr/>
        </p:nvGrpSpPr>
        <p:grpSpPr>
          <a:xfrm>
            <a:off x="7586057" y="6695950"/>
            <a:ext cx="1214980" cy="1304869"/>
            <a:chOff x="847974" y="5290023"/>
            <a:chExt cx="1214980" cy="1304869"/>
          </a:xfrm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527629C2-B07D-4562-B4DD-062864A85970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796BCBF-1434-4A97-B296-01ADD1615DD2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</p:grp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64D56181-64DF-4BF2-BBB7-D3B5E17D8419}"/>
              </a:ext>
            </a:extLst>
          </p:cNvPr>
          <p:cNvCxnSpPr>
            <a:cxnSpLocks/>
          </p:cNvCxnSpPr>
          <p:nvPr/>
        </p:nvCxnSpPr>
        <p:spPr>
          <a:xfrm flipV="1">
            <a:off x="7099494" y="7092614"/>
            <a:ext cx="229525" cy="292422"/>
          </a:xfrm>
          <a:prstGeom prst="line">
            <a:avLst/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464E15B3-1F5A-4814-B1FE-3895D78F07D5}"/>
              </a:ext>
            </a:extLst>
          </p:cNvPr>
          <p:cNvSpPr txBox="1"/>
          <p:nvPr/>
        </p:nvSpPr>
        <p:spPr>
          <a:xfrm>
            <a:off x="6030570" y="7377986"/>
            <a:ext cx="1480154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A Midsummer Night’s Dream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934895AE-7FD4-4CD0-A053-FD5941E73416}"/>
              </a:ext>
            </a:extLst>
          </p:cNvPr>
          <p:cNvCxnSpPr>
            <a:cxnSpLocks/>
            <a:stCxn id="219" idx="4"/>
          </p:cNvCxnSpPr>
          <p:nvPr/>
        </p:nvCxnSpPr>
        <p:spPr>
          <a:xfrm>
            <a:off x="4508015" y="6439905"/>
            <a:ext cx="304313" cy="497897"/>
          </a:xfrm>
          <a:prstGeom prst="line">
            <a:avLst/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D39075F5-C7F8-4022-85B2-7A72CF6A91FA}"/>
              </a:ext>
            </a:extLst>
          </p:cNvPr>
          <p:cNvSpPr txBox="1"/>
          <p:nvPr/>
        </p:nvSpPr>
        <p:spPr>
          <a:xfrm>
            <a:off x="3717422" y="6126252"/>
            <a:ext cx="1208451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Romeo and Juliet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5434067-7780-45EF-B6B3-B31888C8E24A}"/>
              </a:ext>
            </a:extLst>
          </p:cNvPr>
          <p:cNvCxnSpPr>
            <a:cxnSpLocks/>
          </p:cNvCxnSpPr>
          <p:nvPr/>
        </p:nvCxnSpPr>
        <p:spPr>
          <a:xfrm flipV="1">
            <a:off x="1048935" y="6828238"/>
            <a:ext cx="500417" cy="383271"/>
          </a:xfrm>
          <a:prstGeom prst="line">
            <a:avLst/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ACC26E26-E706-4B7C-A41E-087D589D0F7B}"/>
              </a:ext>
            </a:extLst>
          </p:cNvPr>
          <p:cNvSpPr txBox="1"/>
          <p:nvPr/>
        </p:nvSpPr>
        <p:spPr>
          <a:xfrm>
            <a:off x="141236" y="7211509"/>
            <a:ext cx="1034929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Blood Brothers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1C6D52-8B36-4312-B09A-90B4EA9DA0D4}"/>
              </a:ext>
            </a:extLst>
          </p:cNvPr>
          <p:cNvGrpSpPr/>
          <p:nvPr/>
        </p:nvGrpSpPr>
        <p:grpSpPr>
          <a:xfrm>
            <a:off x="950580" y="8791774"/>
            <a:ext cx="1214980" cy="1304869"/>
            <a:chOff x="847974" y="5290023"/>
            <a:chExt cx="1214980" cy="1304869"/>
          </a:xfrm>
        </p:grpSpPr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14494823-7029-4551-B990-094FFB2DF6CF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DE12001C-CEA5-4987-9ACC-2A9C6182ED48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9D89569-128A-4E34-9280-61F198B4B6E3}"/>
              </a:ext>
            </a:extLst>
          </p:cNvPr>
          <p:cNvGrpSpPr/>
          <p:nvPr/>
        </p:nvGrpSpPr>
        <p:grpSpPr>
          <a:xfrm>
            <a:off x="7360881" y="10754067"/>
            <a:ext cx="1214980" cy="1304869"/>
            <a:chOff x="847974" y="5290023"/>
            <a:chExt cx="1214980" cy="1304869"/>
          </a:xfrm>
        </p:grpSpPr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F718EE38-ABEA-4940-8930-E8D2D9178F67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5B9E779C-1591-4FEB-9877-041440B02AB9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</p:grp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47D6B56B-3634-4B1B-89FC-3CD22CA9F368}"/>
              </a:ext>
            </a:extLst>
          </p:cNvPr>
          <p:cNvCxnSpPr>
            <a:cxnSpLocks/>
            <a:stCxn id="235" idx="0"/>
          </p:cNvCxnSpPr>
          <p:nvPr/>
        </p:nvCxnSpPr>
        <p:spPr>
          <a:xfrm flipV="1">
            <a:off x="8125119" y="9478887"/>
            <a:ext cx="57444" cy="280408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29B2E0E6-C2FA-4C7C-99B8-5E1B760CF52B}"/>
              </a:ext>
            </a:extLst>
          </p:cNvPr>
          <p:cNvSpPr txBox="1"/>
          <p:nvPr/>
        </p:nvSpPr>
        <p:spPr>
          <a:xfrm>
            <a:off x="7652593" y="9759295"/>
            <a:ext cx="945051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Superheroes</a:t>
            </a: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31133E6-63A5-4B6D-B300-824DD02BBA4C}"/>
              </a:ext>
            </a:extLst>
          </p:cNvPr>
          <p:cNvCxnSpPr>
            <a:cxnSpLocks/>
            <a:stCxn id="237" idx="0"/>
          </p:cNvCxnSpPr>
          <p:nvPr/>
        </p:nvCxnSpPr>
        <p:spPr>
          <a:xfrm flipV="1">
            <a:off x="6032120" y="9451767"/>
            <a:ext cx="66214" cy="300308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1683747D-A4BF-4159-A69C-6259C988E850}"/>
              </a:ext>
            </a:extLst>
          </p:cNvPr>
          <p:cNvSpPr txBox="1"/>
          <p:nvPr/>
        </p:nvSpPr>
        <p:spPr>
          <a:xfrm>
            <a:off x="5707913" y="9752075"/>
            <a:ext cx="648413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Masks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B719994-3F69-44D0-8BC1-624F5D0B60D2}"/>
              </a:ext>
            </a:extLst>
          </p:cNvPr>
          <p:cNvCxnSpPr>
            <a:cxnSpLocks/>
            <a:stCxn id="242" idx="2"/>
          </p:cNvCxnSpPr>
          <p:nvPr/>
        </p:nvCxnSpPr>
        <p:spPr>
          <a:xfrm flipH="1">
            <a:off x="3666815" y="8831871"/>
            <a:ext cx="543250" cy="325456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EB4B60B3-6E55-4554-9D5D-256A6C43A54C}"/>
              </a:ext>
            </a:extLst>
          </p:cNvPr>
          <p:cNvSpPr txBox="1"/>
          <p:nvPr/>
        </p:nvSpPr>
        <p:spPr>
          <a:xfrm>
            <a:off x="3469988" y="8389197"/>
            <a:ext cx="1480154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Introduction to Shakespeare</a:t>
            </a: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06B9CE32-C3A1-42CD-8086-B35B5EBEC627}"/>
              </a:ext>
            </a:extLst>
          </p:cNvPr>
          <p:cNvCxnSpPr>
            <a:cxnSpLocks/>
            <a:stCxn id="244" idx="0"/>
          </p:cNvCxnSpPr>
          <p:nvPr/>
        </p:nvCxnSpPr>
        <p:spPr>
          <a:xfrm flipV="1">
            <a:off x="6393121" y="11665024"/>
            <a:ext cx="256862" cy="228092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0ED81909-603D-4629-86A9-8C9C45C07280}"/>
              </a:ext>
            </a:extLst>
          </p:cNvPr>
          <p:cNvSpPr txBox="1"/>
          <p:nvPr/>
        </p:nvSpPr>
        <p:spPr>
          <a:xfrm>
            <a:off x="5653044" y="11893116"/>
            <a:ext cx="1480154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Basics to Drama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63E7DFC-D13E-4DEA-8E00-CB4BA9F1867D}"/>
              </a:ext>
            </a:extLst>
          </p:cNvPr>
          <p:cNvCxnSpPr>
            <a:cxnSpLocks/>
            <a:stCxn id="246" idx="4"/>
          </p:cNvCxnSpPr>
          <p:nvPr/>
        </p:nvCxnSpPr>
        <p:spPr>
          <a:xfrm>
            <a:off x="4987470" y="10908672"/>
            <a:ext cx="2588" cy="376016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120788B9-B431-4B88-9B16-1E43F8DF4B04}"/>
              </a:ext>
            </a:extLst>
          </p:cNvPr>
          <p:cNvSpPr txBox="1"/>
          <p:nvPr/>
        </p:nvSpPr>
        <p:spPr>
          <a:xfrm>
            <a:off x="4314948" y="10583385"/>
            <a:ext cx="1027976" cy="282519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Henry VIII</a:t>
            </a: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66F5927A-1462-4F94-AA95-C24AECDA7103}"/>
              </a:ext>
            </a:extLst>
          </p:cNvPr>
          <p:cNvCxnSpPr>
            <a:cxnSpLocks/>
            <a:stCxn id="252" idx="0"/>
          </p:cNvCxnSpPr>
          <p:nvPr/>
        </p:nvCxnSpPr>
        <p:spPr>
          <a:xfrm flipV="1">
            <a:off x="1851513" y="11652177"/>
            <a:ext cx="303726" cy="228092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54B0EBCB-8FEC-4EAA-94CF-7AE153E808DC}"/>
              </a:ext>
            </a:extLst>
          </p:cNvPr>
          <p:cNvSpPr txBox="1"/>
          <p:nvPr/>
        </p:nvSpPr>
        <p:spPr>
          <a:xfrm>
            <a:off x="1158300" y="11880269"/>
            <a:ext cx="1386426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Peter Pan</a:t>
            </a: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59B820B-8906-4BF6-85C9-0E551C31B484}"/>
              </a:ext>
            </a:extLst>
          </p:cNvPr>
          <p:cNvGrpSpPr/>
          <p:nvPr/>
        </p:nvGrpSpPr>
        <p:grpSpPr>
          <a:xfrm>
            <a:off x="5130134" y="2657849"/>
            <a:ext cx="1284178" cy="356900"/>
            <a:chOff x="8196557" y="1930360"/>
            <a:chExt cx="1284178" cy="356900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C415D17A-B8FC-4A32-9F46-211778276198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Revision Skills</a:t>
              </a:r>
            </a:p>
          </p:txBody>
        </p:sp>
        <p:sp>
          <p:nvSpPr>
            <p:cNvPr id="264" name="Star: 5 Points 263">
              <a:extLst>
                <a:ext uri="{FF2B5EF4-FFF2-40B4-BE49-F238E27FC236}">
                  <a16:creationId xmlns:a16="http://schemas.microsoft.com/office/drawing/2014/main" id="{BFAD1D85-AEB3-40F7-9B30-49F1FDF7F86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9614845C-DA8C-487D-A0C0-1DC2E46AE946}"/>
              </a:ext>
            </a:extLst>
          </p:cNvPr>
          <p:cNvGrpSpPr/>
          <p:nvPr/>
        </p:nvGrpSpPr>
        <p:grpSpPr>
          <a:xfrm>
            <a:off x="125253" y="6896378"/>
            <a:ext cx="758109" cy="255389"/>
            <a:chOff x="228954" y="4850005"/>
            <a:chExt cx="758109" cy="255389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ECE579B1-59A9-4772-8459-02F402F555E2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292" name="Picture 2">
              <a:extLst>
                <a:ext uri="{FF2B5EF4-FFF2-40B4-BE49-F238E27FC236}">
                  <a16:creationId xmlns:a16="http://schemas.microsoft.com/office/drawing/2014/main" id="{9472844F-D50A-4381-8A32-B27EEAAD1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A1D1CC30-19CA-46C8-B4D9-1DE8E7D1E5E5}"/>
              </a:ext>
            </a:extLst>
          </p:cNvPr>
          <p:cNvGrpSpPr/>
          <p:nvPr/>
        </p:nvGrpSpPr>
        <p:grpSpPr>
          <a:xfrm>
            <a:off x="3681459" y="6461178"/>
            <a:ext cx="758109" cy="255389"/>
            <a:chOff x="228954" y="4850005"/>
            <a:chExt cx="758109" cy="255389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82F4A28-0ED7-4083-8714-0133020602AF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303" name="Picture 2">
              <a:extLst>
                <a:ext uri="{FF2B5EF4-FFF2-40B4-BE49-F238E27FC236}">
                  <a16:creationId xmlns:a16="http://schemas.microsoft.com/office/drawing/2014/main" id="{AAB939C8-EEE8-4233-A075-E77916231E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C10C2F18-63AC-4441-88EF-187D4C840DEF}"/>
              </a:ext>
            </a:extLst>
          </p:cNvPr>
          <p:cNvGrpSpPr/>
          <p:nvPr/>
        </p:nvGrpSpPr>
        <p:grpSpPr>
          <a:xfrm>
            <a:off x="6041458" y="7069051"/>
            <a:ext cx="899480" cy="255389"/>
            <a:chOff x="51601" y="4862455"/>
            <a:chExt cx="899480" cy="255389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E7CDF60B-9EAF-456F-A3E6-607B38AD265D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306" name="Picture 2">
              <a:extLst>
                <a:ext uri="{FF2B5EF4-FFF2-40B4-BE49-F238E27FC236}">
                  <a16:creationId xmlns:a16="http://schemas.microsoft.com/office/drawing/2014/main" id="{0A37C8B8-B7A4-4F33-86B8-2E81596921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89A9820F-E35E-4FAC-BAA5-2BBA41354A1D}"/>
              </a:ext>
            </a:extLst>
          </p:cNvPr>
          <p:cNvGrpSpPr/>
          <p:nvPr/>
        </p:nvGrpSpPr>
        <p:grpSpPr>
          <a:xfrm>
            <a:off x="5160879" y="9446199"/>
            <a:ext cx="758109" cy="255389"/>
            <a:chOff x="228954" y="4850005"/>
            <a:chExt cx="758109" cy="255389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28A8DB79-6EFB-4DEE-A576-4E04BB5439E3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Art</a:t>
              </a:r>
            </a:p>
          </p:txBody>
        </p:sp>
        <p:pic>
          <p:nvPicPr>
            <p:cNvPr id="312" name="Picture 2">
              <a:extLst>
                <a:ext uri="{FF2B5EF4-FFF2-40B4-BE49-F238E27FC236}">
                  <a16:creationId xmlns:a16="http://schemas.microsoft.com/office/drawing/2014/main" id="{D9429DA7-5212-460E-A5B9-6C095F7A5F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449134EF-3556-4B59-BD0B-3839A469B590}"/>
              </a:ext>
            </a:extLst>
          </p:cNvPr>
          <p:cNvGrpSpPr/>
          <p:nvPr/>
        </p:nvGrpSpPr>
        <p:grpSpPr>
          <a:xfrm>
            <a:off x="2478059" y="8449345"/>
            <a:ext cx="899480" cy="255389"/>
            <a:chOff x="51601" y="4862455"/>
            <a:chExt cx="899480" cy="255389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1A766C91-D913-49FF-AC0B-976A23AAFFED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316" name="Picture 2">
              <a:extLst>
                <a:ext uri="{FF2B5EF4-FFF2-40B4-BE49-F238E27FC236}">
                  <a16:creationId xmlns:a16="http://schemas.microsoft.com/office/drawing/2014/main" id="{395200F0-40F2-4EB9-9082-88BD760B6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0C772BCA-63D6-4445-B437-30D2AC2214EC}"/>
              </a:ext>
            </a:extLst>
          </p:cNvPr>
          <p:cNvSpPr txBox="1"/>
          <p:nvPr/>
        </p:nvSpPr>
        <p:spPr>
          <a:xfrm>
            <a:off x="2883628" y="11163194"/>
            <a:ext cx="1295239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Peripatetic lessons provided for the full five years of school.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2E3C3120-4204-441C-96F4-A1EAF7425EC0}"/>
              </a:ext>
            </a:extLst>
          </p:cNvPr>
          <p:cNvSpPr txBox="1"/>
          <p:nvPr/>
        </p:nvSpPr>
        <p:spPr>
          <a:xfrm>
            <a:off x="3736667" y="4725221"/>
            <a:ext cx="1524697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Intervention &amp; Revision Tutor, Break, Lunch time and After School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BA9B8C23-464F-44FF-980B-62E42CF24D55}"/>
              </a:ext>
            </a:extLst>
          </p:cNvPr>
          <p:cNvSpPr txBox="1"/>
          <p:nvPr/>
        </p:nvSpPr>
        <p:spPr>
          <a:xfrm>
            <a:off x="2847466" y="6951284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Year 9 options for BTEC/GCSE course 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D04E2B11-7600-476B-B525-95A72DBB2491}"/>
              </a:ext>
            </a:extLst>
          </p:cNvPr>
          <p:cNvSpPr txBox="1"/>
          <p:nvPr/>
        </p:nvSpPr>
        <p:spPr>
          <a:xfrm>
            <a:off x="5376628" y="11207412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Careers slide on each new topic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D59AC5A-26DE-43ED-AB84-E2227C3B1CC3}"/>
              </a:ext>
            </a:extLst>
          </p:cNvPr>
          <p:cNvSpPr txBox="1"/>
          <p:nvPr/>
        </p:nvSpPr>
        <p:spPr>
          <a:xfrm>
            <a:off x="2296885" y="9096599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Careers slide on each new topic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5B5EDF1E-D99C-4D0C-B6B2-6E518DBA4A5B}"/>
              </a:ext>
            </a:extLst>
          </p:cNvPr>
          <p:cNvGrpSpPr/>
          <p:nvPr/>
        </p:nvGrpSpPr>
        <p:grpSpPr>
          <a:xfrm>
            <a:off x="143566" y="7498481"/>
            <a:ext cx="1284178" cy="510134"/>
            <a:chOff x="8196557" y="1930360"/>
            <a:chExt cx="1284178" cy="510134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EC9C43BE-394D-4397-BE40-C95495C9A028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Listening and Performing Skills</a:t>
              </a:r>
            </a:p>
          </p:txBody>
        </p:sp>
        <p:sp>
          <p:nvSpPr>
            <p:cNvPr id="332" name="Star: 5 Points 331">
              <a:extLst>
                <a:ext uri="{FF2B5EF4-FFF2-40B4-BE49-F238E27FC236}">
                  <a16:creationId xmlns:a16="http://schemas.microsoft.com/office/drawing/2014/main" id="{E01005D7-B237-4FAE-9402-B779EE481D08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29D7EA97-7AA0-4897-B9DF-BEE493C445D4}"/>
              </a:ext>
            </a:extLst>
          </p:cNvPr>
          <p:cNvGrpSpPr/>
          <p:nvPr/>
        </p:nvGrpSpPr>
        <p:grpSpPr>
          <a:xfrm>
            <a:off x="8020759" y="8847799"/>
            <a:ext cx="1284178" cy="510134"/>
            <a:chOff x="8196557" y="1930360"/>
            <a:chExt cx="1284178" cy="510134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1245F1DF-7272-498C-9A6F-018BD3CAFB39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Memory and teamwork Skills</a:t>
              </a:r>
            </a:p>
          </p:txBody>
        </p:sp>
        <p:sp>
          <p:nvSpPr>
            <p:cNvPr id="344" name="Star: 5 Points 343">
              <a:extLst>
                <a:ext uri="{FF2B5EF4-FFF2-40B4-BE49-F238E27FC236}">
                  <a16:creationId xmlns:a16="http://schemas.microsoft.com/office/drawing/2014/main" id="{41F68497-F1AA-41D5-A21A-116F2DB19C1E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6FD2EAB2-FEB9-446C-B86A-6F08D59B2386}"/>
              </a:ext>
            </a:extLst>
          </p:cNvPr>
          <p:cNvGrpSpPr/>
          <p:nvPr/>
        </p:nvGrpSpPr>
        <p:grpSpPr>
          <a:xfrm>
            <a:off x="5710166" y="8801478"/>
            <a:ext cx="1284178" cy="510134"/>
            <a:chOff x="8196557" y="1930360"/>
            <a:chExt cx="1284178" cy="510134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A49C9AED-7EBC-48E1-BF47-2D0F8F3CD96A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and Listening Skills</a:t>
              </a:r>
            </a:p>
          </p:txBody>
        </p:sp>
        <p:sp>
          <p:nvSpPr>
            <p:cNvPr id="350" name="Star: 5 Points 349">
              <a:extLst>
                <a:ext uri="{FF2B5EF4-FFF2-40B4-BE49-F238E27FC236}">
                  <a16:creationId xmlns:a16="http://schemas.microsoft.com/office/drawing/2014/main" id="{5F026E78-260C-4FE9-A505-8C28E3DE0710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A0AAA9D4-F379-4ACA-81E3-0BC2A3170E95}"/>
              </a:ext>
            </a:extLst>
          </p:cNvPr>
          <p:cNvGrpSpPr/>
          <p:nvPr/>
        </p:nvGrpSpPr>
        <p:grpSpPr>
          <a:xfrm>
            <a:off x="381993" y="11436289"/>
            <a:ext cx="1284178" cy="356900"/>
            <a:chOff x="8196557" y="1930360"/>
            <a:chExt cx="1284178" cy="356900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080ABCFB-B189-4E42-922F-EA995C6CB419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Skills</a:t>
              </a:r>
            </a:p>
          </p:txBody>
        </p:sp>
        <p:sp>
          <p:nvSpPr>
            <p:cNvPr id="366" name="Star: 5 Points 365">
              <a:extLst>
                <a:ext uri="{FF2B5EF4-FFF2-40B4-BE49-F238E27FC236}">
                  <a16:creationId xmlns:a16="http://schemas.microsoft.com/office/drawing/2014/main" id="{5F401C39-629D-46C1-9776-5C2267B62DF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68CEFACB-E8DB-4B5A-90CA-8FFFE8DED4EC}"/>
              </a:ext>
            </a:extLst>
          </p:cNvPr>
          <p:cNvGrpSpPr/>
          <p:nvPr/>
        </p:nvGrpSpPr>
        <p:grpSpPr>
          <a:xfrm>
            <a:off x="3444971" y="7912115"/>
            <a:ext cx="1263163" cy="399306"/>
            <a:chOff x="3304944" y="13327382"/>
            <a:chExt cx="1403190" cy="438237"/>
          </a:xfrm>
        </p:grpSpPr>
        <p:sp>
          <p:nvSpPr>
            <p:cNvPr id="372" name="Rectangle: Rounded Corners 371">
              <a:extLst>
                <a:ext uri="{FF2B5EF4-FFF2-40B4-BE49-F238E27FC236}">
                  <a16:creationId xmlns:a16="http://schemas.microsoft.com/office/drawing/2014/main" id="{0E7CFE74-2188-4543-9A1E-FA0DD23F4040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76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F7E98B90-BEE5-4F54-BF1B-C300C4833E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B336F09D-3446-4C61-BA64-654B6EBB059E}"/>
              </a:ext>
            </a:extLst>
          </p:cNvPr>
          <p:cNvGrpSpPr/>
          <p:nvPr/>
        </p:nvGrpSpPr>
        <p:grpSpPr>
          <a:xfrm>
            <a:off x="6123946" y="7899994"/>
            <a:ext cx="1263163" cy="399306"/>
            <a:chOff x="3304944" y="13327382"/>
            <a:chExt cx="1403190" cy="438237"/>
          </a:xfrm>
        </p:grpSpPr>
        <p:sp>
          <p:nvSpPr>
            <p:cNvPr id="378" name="Rectangle: Rounded Corners 377">
              <a:extLst>
                <a:ext uri="{FF2B5EF4-FFF2-40B4-BE49-F238E27FC236}">
                  <a16:creationId xmlns:a16="http://schemas.microsoft.com/office/drawing/2014/main" id="{0E3C4F6D-97AA-4429-BFDA-580B9CA39419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79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B53CB34C-BE6E-455C-B9E5-C27D2F33E0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23DCC31E-7693-481C-BD49-58F23BE54CAB}"/>
              </a:ext>
            </a:extLst>
          </p:cNvPr>
          <p:cNvGrpSpPr/>
          <p:nvPr/>
        </p:nvGrpSpPr>
        <p:grpSpPr>
          <a:xfrm>
            <a:off x="3085840" y="5663394"/>
            <a:ext cx="1263163" cy="399306"/>
            <a:chOff x="3304944" y="13327382"/>
            <a:chExt cx="1403190" cy="438237"/>
          </a:xfrm>
        </p:grpSpPr>
        <p:sp>
          <p:nvSpPr>
            <p:cNvPr id="383" name="Rectangle: Rounded Corners 382">
              <a:extLst>
                <a:ext uri="{FF2B5EF4-FFF2-40B4-BE49-F238E27FC236}">
                  <a16:creationId xmlns:a16="http://schemas.microsoft.com/office/drawing/2014/main" id="{431BF30D-504A-4D60-A537-2F33CCEA2284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84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D3FC2AFE-B8BD-4714-B58F-A6C0020E6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9DAFAF9D-EA0D-47D8-8B02-AF47242967FE}"/>
              </a:ext>
            </a:extLst>
          </p:cNvPr>
          <p:cNvGrpSpPr/>
          <p:nvPr/>
        </p:nvGrpSpPr>
        <p:grpSpPr>
          <a:xfrm>
            <a:off x="8182563" y="1404235"/>
            <a:ext cx="1274712" cy="365818"/>
            <a:chOff x="7550183" y="1120424"/>
            <a:chExt cx="1274712" cy="365818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642FF9ED-154A-4581-BB32-FC52135133E0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Teamwork </a:t>
              </a:r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Skills</a:t>
              </a:r>
            </a:p>
          </p:txBody>
        </p:sp>
        <p:sp>
          <p:nvSpPr>
            <p:cNvPr id="199" name="Star: 5 Points 198">
              <a:extLst>
                <a:ext uri="{FF2B5EF4-FFF2-40B4-BE49-F238E27FC236}">
                  <a16:creationId xmlns:a16="http://schemas.microsoft.com/office/drawing/2014/main" id="{FB082422-6946-4042-87EA-EF69E5EE3C37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CD325740-B478-4A4E-AEA7-3E197551ED5C}"/>
              </a:ext>
            </a:extLst>
          </p:cNvPr>
          <p:cNvGrpSpPr/>
          <p:nvPr/>
        </p:nvGrpSpPr>
        <p:grpSpPr>
          <a:xfrm>
            <a:off x="8219586" y="4318156"/>
            <a:ext cx="1274712" cy="365818"/>
            <a:chOff x="7550183" y="1120424"/>
            <a:chExt cx="1274712" cy="365818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8ADE676-9881-4E79-B8A6-D988728343B7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Revision Skills</a:t>
              </a:r>
            </a:p>
          </p:txBody>
        </p:sp>
        <p:sp>
          <p:nvSpPr>
            <p:cNvPr id="208" name="Star: 5 Points 207">
              <a:extLst>
                <a:ext uri="{FF2B5EF4-FFF2-40B4-BE49-F238E27FC236}">
                  <a16:creationId xmlns:a16="http://schemas.microsoft.com/office/drawing/2014/main" id="{5AAE98EC-D242-4071-9940-0A97D6A5E6CB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4A050977-EB8B-4B44-8D35-CF5A3C9A2ED7}"/>
              </a:ext>
            </a:extLst>
          </p:cNvPr>
          <p:cNvGrpSpPr/>
          <p:nvPr/>
        </p:nvGrpSpPr>
        <p:grpSpPr>
          <a:xfrm>
            <a:off x="5299966" y="4674833"/>
            <a:ext cx="1274712" cy="519052"/>
            <a:chOff x="7550183" y="1120424"/>
            <a:chExt cx="1274712" cy="519052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18BFFED4-FCA2-4B81-89E1-E017549BAC46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Confidence and Presentation Skills</a:t>
              </a:r>
            </a:p>
          </p:txBody>
        </p:sp>
        <p:sp>
          <p:nvSpPr>
            <p:cNvPr id="239" name="Star: 5 Points 238">
              <a:extLst>
                <a:ext uri="{FF2B5EF4-FFF2-40B4-BE49-F238E27FC236}">
                  <a16:creationId xmlns:a16="http://schemas.microsoft.com/office/drawing/2014/main" id="{600FF360-320C-4C9A-B759-9A8A75C79FEC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DC3A6763-4B2A-4E5D-A750-138689048509}"/>
              </a:ext>
            </a:extLst>
          </p:cNvPr>
          <p:cNvGrpSpPr/>
          <p:nvPr/>
        </p:nvGrpSpPr>
        <p:grpSpPr>
          <a:xfrm>
            <a:off x="265973" y="3657573"/>
            <a:ext cx="758109" cy="255389"/>
            <a:chOff x="5137550" y="612685"/>
            <a:chExt cx="758109" cy="255389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718C692-62E1-4F75-85A2-BDB7ECD22454}"/>
                </a:ext>
              </a:extLst>
            </p:cNvPr>
            <p:cNvSpPr txBox="1"/>
            <p:nvPr/>
          </p:nvSpPr>
          <p:spPr>
            <a:xfrm>
              <a:off x="5137550" y="61268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247" name="Picture 2">
              <a:extLst>
                <a:ext uri="{FF2B5EF4-FFF2-40B4-BE49-F238E27FC236}">
                  <a16:creationId xmlns:a16="http://schemas.microsoft.com/office/drawing/2014/main" id="{FC49A61B-B97B-4E0B-BF53-48D1F7160D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1843" y="624793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13DD3371-8A65-41C9-A474-9A2F903DFBDA}"/>
              </a:ext>
            </a:extLst>
          </p:cNvPr>
          <p:cNvGrpSpPr/>
          <p:nvPr/>
        </p:nvGrpSpPr>
        <p:grpSpPr>
          <a:xfrm>
            <a:off x="1240605" y="7136401"/>
            <a:ext cx="1263163" cy="399306"/>
            <a:chOff x="3304944" y="13327382"/>
            <a:chExt cx="1403190" cy="438237"/>
          </a:xfrm>
        </p:grpSpPr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C8442010-7FF6-44F9-9393-8C344DA87226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267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78704FF4-997E-4F4F-B5FF-EC40742771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470EDE70-DF36-40F7-9EC0-88A53D4406EC}"/>
              </a:ext>
            </a:extLst>
          </p:cNvPr>
          <p:cNvGrpSpPr/>
          <p:nvPr/>
        </p:nvGrpSpPr>
        <p:grpSpPr>
          <a:xfrm>
            <a:off x="4377778" y="6915829"/>
            <a:ext cx="1284178" cy="510134"/>
            <a:chOff x="8196557" y="1930360"/>
            <a:chExt cx="1284178" cy="510134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E5A6A022-61A8-4FCF-A1BA-2CF07225428F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Memory and teamwork Skills</a:t>
              </a:r>
            </a:p>
          </p:txBody>
        </p:sp>
        <p:sp>
          <p:nvSpPr>
            <p:cNvPr id="281" name="Star: 5 Points 280">
              <a:extLst>
                <a:ext uri="{FF2B5EF4-FFF2-40B4-BE49-F238E27FC236}">
                  <a16:creationId xmlns:a16="http://schemas.microsoft.com/office/drawing/2014/main" id="{A31585BE-41EA-474D-9C6A-6511767E1FA8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D1DCD64D-0272-43FA-95A5-1F6F98594122}"/>
              </a:ext>
            </a:extLst>
          </p:cNvPr>
          <p:cNvGrpSpPr/>
          <p:nvPr/>
        </p:nvGrpSpPr>
        <p:grpSpPr>
          <a:xfrm>
            <a:off x="413371" y="12130361"/>
            <a:ext cx="1235500" cy="348353"/>
            <a:chOff x="8057874" y="3132933"/>
            <a:chExt cx="1235500" cy="348353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E3AFEADB-371D-42F3-B299-CC6F046B9ECB}"/>
                </a:ext>
              </a:extLst>
            </p:cNvPr>
            <p:cNvSpPr txBox="1"/>
            <p:nvPr/>
          </p:nvSpPr>
          <p:spPr>
            <a:xfrm>
              <a:off x="8093073" y="3225897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Script Reading Skills</a:t>
              </a:r>
            </a:p>
          </p:txBody>
        </p:sp>
        <p:sp>
          <p:nvSpPr>
            <p:cNvPr id="289" name="Star: 5 Points 288">
              <a:extLst>
                <a:ext uri="{FF2B5EF4-FFF2-40B4-BE49-F238E27FC236}">
                  <a16:creationId xmlns:a16="http://schemas.microsoft.com/office/drawing/2014/main" id="{12065307-4FA4-4F5D-A230-219CDDFA7865}"/>
                </a:ext>
              </a:extLst>
            </p:cNvPr>
            <p:cNvSpPr/>
            <p:nvPr/>
          </p:nvSpPr>
          <p:spPr>
            <a:xfrm>
              <a:off x="8057874" y="3132933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5728768D-C2AF-484F-8B6F-0E42E9C8E93E}"/>
              </a:ext>
            </a:extLst>
          </p:cNvPr>
          <p:cNvGrpSpPr/>
          <p:nvPr/>
        </p:nvGrpSpPr>
        <p:grpSpPr>
          <a:xfrm>
            <a:off x="1275759" y="10879802"/>
            <a:ext cx="1284178" cy="510134"/>
            <a:chOff x="8196557" y="1930360"/>
            <a:chExt cx="1284178" cy="510134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755A440-E03A-4747-820E-5464E162E5F6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Memory and teamwork Skills</a:t>
              </a:r>
            </a:p>
          </p:txBody>
        </p:sp>
        <p:sp>
          <p:nvSpPr>
            <p:cNvPr id="295" name="Star: 5 Points 294">
              <a:extLst>
                <a:ext uri="{FF2B5EF4-FFF2-40B4-BE49-F238E27FC236}">
                  <a16:creationId xmlns:a16="http://schemas.microsoft.com/office/drawing/2014/main" id="{D7D12CBA-2009-4BE0-A8E1-DB6F6820F6E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D54E64B-C39B-4237-B1DD-592A738526F7}"/>
              </a:ext>
            </a:extLst>
          </p:cNvPr>
          <p:cNvGrpSpPr/>
          <p:nvPr/>
        </p:nvGrpSpPr>
        <p:grpSpPr>
          <a:xfrm>
            <a:off x="2994491" y="10078170"/>
            <a:ext cx="1284178" cy="510134"/>
            <a:chOff x="8196557" y="1930360"/>
            <a:chExt cx="1284178" cy="510134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24ADFA6D-6F2A-4DDA-BA42-FF1B64BA733F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and Teamwork Skills</a:t>
              </a:r>
            </a:p>
          </p:txBody>
        </p:sp>
        <p:sp>
          <p:nvSpPr>
            <p:cNvPr id="299" name="Star: 5 Points 298">
              <a:extLst>
                <a:ext uri="{FF2B5EF4-FFF2-40B4-BE49-F238E27FC236}">
                  <a16:creationId xmlns:a16="http://schemas.microsoft.com/office/drawing/2014/main" id="{9A7E5605-DE69-4D4B-8D60-E783EE37DD77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C147F81D-D03F-4052-962A-5CE396A0EAC6}"/>
              </a:ext>
            </a:extLst>
          </p:cNvPr>
          <p:cNvGrpSpPr/>
          <p:nvPr/>
        </p:nvGrpSpPr>
        <p:grpSpPr>
          <a:xfrm>
            <a:off x="4320255" y="10269835"/>
            <a:ext cx="899480" cy="255389"/>
            <a:chOff x="51601" y="4862455"/>
            <a:chExt cx="899480" cy="255389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0C0B5AE-5651-43B8-B074-44DAEA2357E5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History</a:t>
              </a:r>
            </a:p>
          </p:txBody>
        </p:sp>
        <p:pic>
          <p:nvPicPr>
            <p:cNvPr id="302" name="Picture 2">
              <a:extLst>
                <a:ext uri="{FF2B5EF4-FFF2-40B4-BE49-F238E27FC236}">
                  <a16:creationId xmlns:a16="http://schemas.microsoft.com/office/drawing/2014/main" id="{8B3DFF82-A310-4AEE-986D-D94D92D1A6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2531B09D-639A-4B51-B045-CD9E3C76C9C6}"/>
              </a:ext>
            </a:extLst>
          </p:cNvPr>
          <p:cNvGrpSpPr/>
          <p:nvPr/>
        </p:nvGrpSpPr>
        <p:grpSpPr>
          <a:xfrm>
            <a:off x="3023873" y="10643784"/>
            <a:ext cx="1263163" cy="399306"/>
            <a:chOff x="3304944" y="13327382"/>
            <a:chExt cx="1403190" cy="438237"/>
          </a:xfrm>
        </p:grpSpPr>
        <p:sp>
          <p:nvSpPr>
            <p:cNvPr id="319" name="Rectangle: Rounded Corners 318">
              <a:extLst>
                <a:ext uri="{FF2B5EF4-FFF2-40B4-BE49-F238E27FC236}">
                  <a16:creationId xmlns:a16="http://schemas.microsoft.com/office/drawing/2014/main" id="{E6658549-1C53-4E74-9A6D-E009F7F8C940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21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F1E14602-2563-4FAB-B929-FD1B7881E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A0197C4-7709-D89B-0331-B4E854A24DC7}"/>
              </a:ext>
            </a:extLst>
          </p:cNvPr>
          <p:cNvGrpSpPr/>
          <p:nvPr/>
        </p:nvGrpSpPr>
        <p:grpSpPr>
          <a:xfrm>
            <a:off x="7329323" y="2337520"/>
            <a:ext cx="1274712" cy="365818"/>
            <a:chOff x="7550183" y="1120424"/>
            <a:chExt cx="1274712" cy="365818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5470732F-FEF2-C537-F61E-381E21F72016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Creativity Skills</a:t>
              </a:r>
            </a:p>
          </p:txBody>
        </p:sp>
        <p:sp>
          <p:nvSpPr>
            <p:cNvPr id="183" name="Star: 5 Points 182">
              <a:extLst>
                <a:ext uri="{FF2B5EF4-FFF2-40B4-BE49-F238E27FC236}">
                  <a16:creationId xmlns:a16="http://schemas.microsoft.com/office/drawing/2014/main" id="{39DE5F82-CCC5-5A5C-5E35-8F68C0C31C88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CB1FD8C4-E844-A1D3-7A75-C5226AF2FF3F}"/>
              </a:ext>
            </a:extLst>
          </p:cNvPr>
          <p:cNvGrpSpPr/>
          <p:nvPr/>
        </p:nvGrpSpPr>
        <p:grpSpPr>
          <a:xfrm>
            <a:off x="5021471" y="5488794"/>
            <a:ext cx="1284178" cy="356900"/>
            <a:chOff x="4115599" y="3418934"/>
            <a:chExt cx="1284178" cy="356900"/>
          </a:xfrm>
        </p:grpSpPr>
        <p:sp>
          <p:nvSpPr>
            <p:cNvPr id="257" name="TextBox 2">
              <a:extLst>
                <a:ext uri="{FF2B5EF4-FFF2-40B4-BE49-F238E27FC236}">
                  <a16:creationId xmlns:a16="http://schemas.microsoft.com/office/drawing/2014/main" id="{29524093-7984-4E22-B9A4-BAF4E63DB234}"/>
                </a:ext>
              </a:extLst>
            </p:cNvPr>
            <p:cNvSpPr txBox="1"/>
            <p:nvPr/>
          </p:nvSpPr>
          <p:spPr>
            <a:xfrm>
              <a:off x="4199476" y="3520445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Compositional Skills</a:t>
              </a:r>
            </a:p>
          </p:txBody>
        </p:sp>
        <p:sp>
          <p:nvSpPr>
            <p:cNvPr id="260" name="Star: 5 Points 259">
              <a:extLst>
                <a:ext uri="{FF2B5EF4-FFF2-40B4-BE49-F238E27FC236}">
                  <a16:creationId xmlns:a16="http://schemas.microsoft.com/office/drawing/2014/main" id="{A2E71CC7-028D-D866-2614-A8AB8FF2C4A9}"/>
                </a:ext>
              </a:extLst>
            </p:cNvPr>
            <p:cNvSpPr/>
            <p:nvPr/>
          </p:nvSpPr>
          <p:spPr>
            <a:xfrm>
              <a:off x="4115599" y="341893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C09FD80-C5D4-B271-E86F-C3787F488B84}"/>
              </a:ext>
            </a:extLst>
          </p:cNvPr>
          <p:cNvGrpSpPr/>
          <p:nvPr/>
        </p:nvGrpSpPr>
        <p:grpSpPr>
          <a:xfrm>
            <a:off x="4889982" y="4400774"/>
            <a:ext cx="758109" cy="255389"/>
            <a:chOff x="4279905" y="4400774"/>
            <a:chExt cx="758109" cy="255389"/>
          </a:xfrm>
        </p:grpSpPr>
        <p:sp>
          <p:nvSpPr>
            <p:cNvPr id="254" name="TextBox 5">
              <a:extLst>
                <a:ext uri="{FF2B5EF4-FFF2-40B4-BE49-F238E27FC236}">
                  <a16:creationId xmlns:a16="http://schemas.microsoft.com/office/drawing/2014/main" id="{5823B984-AD96-90F5-3AA8-835AD920CB94}"/>
                </a:ext>
              </a:extLst>
            </p:cNvPr>
            <p:cNvSpPr txBox="1"/>
            <p:nvPr/>
          </p:nvSpPr>
          <p:spPr>
            <a:xfrm>
              <a:off x="4279905" y="4400774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Math's</a:t>
              </a:r>
            </a:p>
          </p:txBody>
        </p:sp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F11D8ACB-1306-CC0E-D1A7-91616E03F2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3733" y="4415773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811561E2-C0E9-1AD4-FC85-78DB52AE25DA}"/>
              </a:ext>
            </a:extLst>
          </p:cNvPr>
          <p:cNvGrpSpPr/>
          <p:nvPr/>
        </p:nvGrpSpPr>
        <p:grpSpPr>
          <a:xfrm>
            <a:off x="5380506" y="5202340"/>
            <a:ext cx="1284178" cy="356900"/>
            <a:chOff x="4474634" y="3132480"/>
            <a:chExt cx="1284178" cy="356900"/>
          </a:xfrm>
        </p:grpSpPr>
        <p:sp>
          <p:nvSpPr>
            <p:cNvPr id="193" name="TextBox 8">
              <a:extLst>
                <a:ext uri="{FF2B5EF4-FFF2-40B4-BE49-F238E27FC236}">
                  <a16:creationId xmlns:a16="http://schemas.microsoft.com/office/drawing/2014/main" id="{5F35B551-5775-4ADC-7C79-DFBAC52DA268}"/>
                </a:ext>
              </a:extLst>
            </p:cNvPr>
            <p:cNvSpPr txBox="1"/>
            <p:nvPr/>
          </p:nvSpPr>
          <p:spPr>
            <a:xfrm>
              <a:off x="4558511" y="323399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Creativity Skills</a:t>
              </a:r>
              <a:endParaRPr lang="en-US" sz="2150" dirty="0">
                <a:solidFill>
                  <a:schemeClr val="accent6">
                    <a:lumMod val="75000"/>
                  </a:schemeClr>
                </a:solidFill>
                <a:cs typeface="Calibri"/>
              </a:endParaRPr>
            </a:p>
          </p:txBody>
        </p:sp>
        <p:sp>
          <p:nvSpPr>
            <p:cNvPr id="253" name="Star: 5 Points 252">
              <a:extLst>
                <a:ext uri="{FF2B5EF4-FFF2-40B4-BE49-F238E27FC236}">
                  <a16:creationId xmlns:a16="http://schemas.microsoft.com/office/drawing/2014/main" id="{816EEE39-01CE-B1FB-C0E3-3478FB0DD339}"/>
                </a:ext>
              </a:extLst>
            </p:cNvPr>
            <p:cNvSpPr/>
            <p:nvPr/>
          </p:nvSpPr>
          <p:spPr>
            <a:xfrm>
              <a:off x="4474634" y="313248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F94F2B53-A061-645A-03A1-FAAD31919F38}"/>
              </a:ext>
            </a:extLst>
          </p:cNvPr>
          <p:cNvGrpSpPr/>
          <p:nvPr/>
        </p:nvGrpSpPr>
        <p:grpSpPr>
          <a:xfrm>
            <a:off x="2095868" y="4961126"/>
            <a:ext cx="1284178" cy="356900"/>
            <a:chOff x="1763099" y="3242403"/>
            <a:chExt cx="1284178" cy="356900"/>
          </a:xfrm>
        </p:grpSpPr>
        <p:sp>
          <p:nvSpPr>
            <p:cNvPr id="268" name="TextBox 2">
              <a:extLst>
                <a:ext uri="{FF2B5EF4-FFF2-40B4-BE49-F238E27FC236}">
                  <a16:creationId xmlns:a16="http://schemas.microsoft.com/office/drawing/2014/main" id="{DF0E96AB-4459-D02F-05CD-6581A02A35D2}"/>
                </a:ext>
              </a:extLst>
            </p:cNvPr>
            <p:cNvSpPr txBox="1"/>
            <p:nvPr/>
          </p:nvSpPr>
          <p:spPr>
            <a:xfrm>
              <a:off x="1846976" y="3343914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Confidence</a:t>
              </a:r>
            </a:p>
          </p:txBody>
        </p:sp>
        <p:sp>
          <p:nvSpPr>
            <p:cNvPr id="269" name="Star: 5 Points 268">
              <a:extLst>
                <a:ext uri="{FF2B5EF4-FFF2-40B4-BE49-F238E27FC236}">
                  <a16:creationId xmlns:a16="http://schemas.microsoft.com/office/drawing/2014/main" id="{37CC7C2F-9F84-394D-AAB9-AC4F90457CFD}"/>
                </a:ext>
              </a:extLst>
            </p:cNvPr>
            <p:cNvSpPr/>
            <p:nvPr/>
          </p:nvSpPr>
          <p:spPr>
            <a:xfrm>
              <a:off x="1763099" y="3242403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ED0BB28-DC9C-34CA-8924-84EE572D95A0}"/>
              </a:ext>
            </a:extLst>
          </p:cNvPr>
          <p:cNvGrpSpPr/>
          <p:nvPr/>
        </p:nvGrpSpPr>
        <p:grpSpPr>
          <a:xfrm>
            <a:off x="152537" y="3234620"/>
            <a:ext cx="1284178" cy="356900"/>
            <a:chOff x="180268" y="3558036"/>
            <a:chExt cx="1284178" cy="356900"/>
          </a:xfrm>
        </p:grpSpPr>
        <p:sp>
          <p:nvSpPr>
            <p:cNvPr id="276" name="TextBox 2">
              <a:extLst>
                <a:ext uri="{FF2B5EF4-FFF2-40B4-BE49-F238E27FC236}">
                  <a16:creationId xmlns:a16="http://schemas.microsoft.com/office/drawing/2014/main" id="{59C96FF1-7B49-9D81-B812-90AB74235791}"/>
                </a:ext>
              </a:extLst>
            </p:cNvPr>
            <p:cNvSpPr txBox="1"/>
            <p:nvPr/>
          </p:nvSpPr>
          <p:spPr>
            <a:xfrm>
              <a:off x="264145" y="3659547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Skills</a:t>
              </a:r>
            </a:p>
          </p:txBody>
        </p:sp>
        <p:sp>
          <p:nvSpPr>
            <p:cNvPr id="277" name="Star: 5 Points 276">
              <a:extLst>
                <a:ext uri="{FF2B5EF4-FFF2-40B4-BE49-F238E27FC236}">
                  <a16:creationId xmlns:a16="http://schemas.microsoft.com/office/drawing/2014/main" id="{02A9271B-B060-E760-E2F5-7F4EF6E429D0}"/>
                </a:ext>
              </a:extLst>
            </p:cNvPr>
            <p:cNvSpPr/>
            <p:nvPr/>
          </p:nvSpPr>
          <p:spPr>
            <a:xfrm>
              <a:off x="180268" y="3558036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7237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94475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4171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88951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36188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83426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30663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77902" algn="l" defTabSz="1094475" rtl="0" eaLnBrk="1" latinLnBrk="0" hangingPunct="1">
                <a:defRPr sz="215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207E8-DD47-4DA6-B1E7-3A97109F4F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F9832-428C-4CD6-AFC2-359C0ED0E77C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d2ff850c-5ef6-4677-9489-0d05ff7cff03"/>
    <ds:schemaRef ds:uri="2ecd3540-7ae6-4583-a408-d0fdbd12214c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343E58F-CD63-4E28-B866-6E739C0000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310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Emily Lancashire</cp:lastModifiedBy>
  <cp:revision>463</cp:revision>
  <cp:lastPrinted>2018-09-02T17:44:52Z</cp:lastPrinted>
  <dcterms:created xsi:type="dcterms:W3CDTF">2018-02-08T08:28:53Z</dcterms:created>
  <dcterms:modified xsi:type="dcterms:W3CDTF">2022-06-09T18:36:51Z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