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6858000" cy="9906000" type="A4"/>
  <p:notesSz cx="9929813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BF95DF"/>
    <a:srgbClr val="CE0280"/>
    <a:srgbClr val="FF0000"/>
    <a:srgbClr val="EAE50D"/>
    <a:srgbClr val="FEDEFC"/>
    <a:srgbClr val="FDCBF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3B82B-92BB-4263-B066-517DCF6B2964}" v="127" dt="2022-06-22T16:36:01.0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60"/>
  </p:normalViewPr>
  <p:slideViewPr>
    <p:cSldViewPr snapToGrid="0">
      <p:cViewPr>
        <p:scale>
          <a:sx n="70" d="100"/>
          <a:sy n="70" d="100"/>
        </p:scale>
        <p:origin x="1842" y="-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 Marsden" userId="ec7c0039-d376-413d-b5bc-d583ad268833" providerId="ADAL" clId="{CC03B82B-92BB-4263-B066-517DCF6B2964}"/>
    <pc:docChg chg="undo custSel addSld modSld sldOrd">
      <pc:chgData name="B Marsden" userId="ec7c0039-d376-413d-b5bc-d583ad268833" providerId="ADAL" clId="{CC03B82B-92BB-4263-B066-517DCF6B2964}" dt="2022-06-22T16:45:37.241" v="5040" actId="20577"/>
      <pc:docMkLst>
        <pc:docMk/>
      </pc:docMkLst>
      <pc:sldChg chg="modSp mod">
        <pc:chgData name="B Marsden" userId="ec7c0039-d376-413d-b5bc-d583ad268833" providerId="ADAL" clId="{CC03B82B-92BB-4263-B066-517DCF6B2964}" dt="2022-04-12T22:54:04.128" v="33" actId="208"/>
        <pc:sldMkLst>
          <pc:docMk/>
          <pc:sldMk cId="2043112954" sldId="258"/>
        </pc:sldMkLst>
        <pc:spChg chg="mod">
          <ac:chgData name="B Marsden" userId="ec7c0039-d376-413d-b5bc-d583ad268833" providerId="ADAL" clId="{CC03B82B-92BB-4263-B066-517DCF6B2964}" dt="2022-04-12T22:53:24.990" v="25" actId="207"/>
          <ac:spMkLst>
            <pc:docMk/>
            <pc:sldMk cId="2043112954" sldId="258"/>
            <ac:spMk id="132" creationId="{2ABDDAA7-1330-5846-8957-036F466F9A01}"/>
          </ac:spMkLst>
        </pc:spChg>
        <pc:spChg chg="mod">
          <ac:chgData name="B Marsden" userId="ec7c0039-d376-413d-b5bc-d583ad268833" providerId="ADAL" clId="{CC03B82B-92BB-4263-B066-517DCF6B2964}" dt="2022-04-12T22:53:33.435" v="26" actId="207"/>
          <ac:spMkLst>
            <pc:docMk/>
            <pc:sldMk cId="2043112954" sldId="258"/>
            <ac:spMk id="135" creationId="{BBA4EACD-79B2-9047-926C-4179677F6DF3}"/>
          </ac:spMkLst>
        </pc:spChg>
        <pc:spChg chg="mod">
          <ac:chgData name="B Marsden" userId="ec7c0039-d376-413d-b5bc-d583ad268833" providerId="ADAL" clId="{CC03B82B-92BB-4263-B066-517DCF6B2964}" dt="2022-04-12T22:53:37.746" v="27" actId="207"/>
          <ac:spMkLst>
            <pc:docMk/>
            <pc:sldMk cId="2043112954" sldId="258"/>
            <ac:spMk id="136" creationId="{28EF7BC0-BD7F-BD4C-8DBE-13C9030B0FE6}"/>
          </ac:spMkLst>
        </pc:spChg>
        <pc:spChg chg="mod">
          <ac:chgData name="B Marsden" userId="ec7c0039-d376-413d-b5bc-d583ad268833" providerId="ADAL" clId="{CC03B82B-92BB-4263-B066-517DCF6B2964}" dt="2022-04-12T22:53:41.817" v="28" actId="207"/>
          <ac:spMkLst>
            <pc:docMk/>
            <pc:sldMk cId="2043112954" sldId="258"/>
            <ac:spMk id="141" creationId="{4ED9223C-B305-724C-860B-8788F8ED72BC}"/>
          </ac:spMkLst>
        </pc:spChg>
        <pc:spChg chg="mod">
          <ac:chgData name="B Marsden" userId="ec7c0039-d376-413d-b5bc-d583ad268833" providerId="ADAL" clId="{CC03B82B-92BB-4263-B066-517DCF6B2964}" dt="2022-04-12T22:53:55.321" v="31" actId="208"/>
          <ac:spMkLst>
            <pc:docMk/>
            <pc:sldMk cId="2043112954" sldId="258"/>
            <ac:spMk id="239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2T22:54:04.128" v="33" actId="208"/>
          <ac:spMkLst>
            <pc:docMk/>
            <pc:sldMk cId="2043112954" sldId="258"/>
            <ac:spMk id="240" creationId="{FA468CC4-DA3D-D04C-A0F3-908B66B1ED58}"/>
          </ac:spMkLst>
        </pc:spChg>
      </pc:sldChg>
      <pc:sldChg chg="modSp mod">
        <pc:chgData name="B Marsden" userId="ec7c0039-d376-413d-b5bc-d583ad268833" providerId="ADAL" clId="{CC03B82B-92BB-4263-B066-517DCF6B2964}" dt="2022-04-12T22:55:16.767" v="42" actId="20577"/>
        <pc:sldMkLst>
          <pc:docMk/>
          <pc:sldMk cId="173543638" sldId="260"/>
        </pc:sldMkLst>
        <pc:spChg chg="mod">
          <ac:chgData name="B Marsden" userId="ec7c0039-d376-413d-b5bc-d583ad268833" providerId="ADAL" clId="{CC03B82B-92BB-4263-B066-517DCF6B2964}" dt="2022-04-12T22:55:16.767" v="42" actId="20577"/>
          <ac:spMkLst>
            <pc:docMk/>
            <pc:sldMk cId="173543638" sldId="260"/>
            <ac:spMk id="2" creationId="{00000000-0000-0000-0000-000000000000}"/>
          </ac:spMkLst>
        </pc:spChg>
      </pc:sldChg>
      <pc:sldChg chg="addSp delSp modSp add mod ord">
        <pc:chgData name="B Marsden" userId="ec7c0039-d376-413d-b5bc-d583ad268833" providerId="ADAL" clId="{CC03B82B-92BB-4263-B066-517DCF6B2964}" dt="2022-06-22T16:45:37.241" v="5040" actId="20577"/>
        <pc:sldMkLst>
          <pc:docMk/>
          <pc:sldMk cId="173734232" sldId="263"/>
        </pc:sldMkLst>
        <pc:spChg chg="mod">
          <ac:chgData name="B Marsden" userId="ec7c0039-d376-413d-b5bc-d583ad268833" providerId="ADAL" clId="{CC03B82B-92BB-4263-B066-517DCF6B2964}" dt="2022-04-13T00:08:56.300" v="1755" actId="1076"/>
          <ac:spMkLst>
            <pc:docMk/>
            <pc:sldMk cId="173734232" sldId="263"/>
            <ac:spMk id="6" creationId="{00000000-0000-0000-0000-000000000000}"/>
          </ac:spMkLst>
        </pc:spChg>
        <pc:spChg chg="mod">
          <ac:chgData name="B Marsden" userId="ec7c0039-d376-413d-b5bc-d583ad268833" providerId="ADAL" clId="{CC03B82B-92BB-4263-B066-517DCF6B2964}" dt="2022-04-13T00:08:32.113" v="1749" actId="1076"/>
          <ac:spMkLst>
            <pc:docMk/>
            <pc:sldMk cId="173734232" sldId="263"/>
            <ac:spMk id="9" creationId="{00000000-0000-0000-0000-000000000000}"/>
          </ac:spMkLst>
        </pc:spChg>
        <pc:spChg chg="add del mod">
          <ac:chgData name="B Marsden" userId="ec7c0039-d376-413d-b5bc-d583ad268833" providerId="ADAL" clId="{CC03B82B-92BB-4263-B066-517DCF6B2964}" dt="2022-04-12T23:21:54.148" v="561" actId="478"/>
          <ac:spMkLst>
            <pc:docMk/>
            <pc:sldMk cId="173734232" sldId="263"/>
            <ac:spMk id="11" creationId="{3CA9A767-393E-440B-A709-2BBB3CE388EF}"/>
          </ac:spMkLst>
        </pc:spChg>
        <pc:spChg chg="mod">
          <ac:chgData name="B Marsden" userId="ec7c0039-d376-413d-b5bc-d583ad268833" providerId="ADAL" clId="{CC03B82B-92BB-4263-B066-517DCF6B2964}" dt="2022-04-13T00:28:44.709" v="2029" actId="1076"/>
          <ac:spMkLst>
            <pc:docMk/>
            <pc:sldMk cId="173734232" sldId="263"/>
            <ac:spMk id="12" creationId="{42FCCB64-6E8E-704B-A5FC-31C5EF976768}"/>
          </ac:spMkLst>
        </pc:spChg>
        <pc:spChg chg="mod">
          <ac:chgData name="B Marsden" userId="ec7c0039-d376-413d-b5bc-d583ad268833" providerId="ADAL" clId="{CC03B82B-92BB-4263-B066-517DCF6B2964}" dt="2022-04-12T22:52:47.149" v="17" actId="207"/>
          <ac:spMkLst>
            <pc:docMk/>
            <pc:sldMk cId="173734232" sldId="263"/>
            <ac:spMk id="15" creationId="{D2F97453-494C-5746-8E17-4A67EE1BF309}"/>
          </ac:spMkLst>
        </pc:spChg>
        <pc:spChg chg="del">
          <ac:chgData name="B Marsden" userId="ec7c0039-d376-413d-b5bc-d583ad268833" providerId="ADAL" clId="{CC03B82B-92BB-4263-B066-517DCF6B2964}" dt="2022-04-12T23:01:41.208" v="99" actId="478"/>
          <ac:spMkLst>
            <pc:docMk/>
            <pc:sldMk cId="173734232" sldId="263"/>
            <ac:spMk id="27" creationId="{61A400E3-A4E8-4F56-957C-CF797238D858}"/>
          </ac:spMkLst>
        </pc:spChg>
        <pc:spChg chg="add del mod">
          <ac:chgData name="B Marsden" userId="ec7c0039-d376-413d-b5bc-d583ad268833" providerId="ADAL" clId="{CC03B82B-92BB-4263-B066-517DCF6B2964}" dt="2022-04-13T18:20:00.759" v="3837" actId="478"/>
          <ac:spMkLst>
            <pc:docMk/>
            <pc:sldMk cId="173734232" sldId="263"/>
            <ac:spMk id="39" creationId="{C57A1E00-AEA5-4DCC-B5E0-BE3DFE0D09F8}"/>
          </ac:spMkLst>
        </pc:spChg>
        <pc:spChg chg="add mod">
          <ac:chgData name="B Marsden" userId="ec7c0039-d376-413d-b5bc-d583ad268833" providerId="ADAL" clId="{CC03B82B-92BB-4263-B066-517DCF6B2964}" dt="2022-04-13T18:20:59.569" v="3849" actId="1076"/>
          <ac:spMkLst>
            <pc:docMk/>
            <pc:sldMk cId="173734232" sldId="263"/>
            <ac:spMk id="40" creationId="{E0BCB465-044A-4F5F-B673-BDDE2AD8822B}"/>
          </ac:spMkLst>
        </pc:spChg>
        <pc:spChg chg="add mod">
          <ac:chgData name="B Marsden" userId="ec7c0039-d376-413d-b5bc-d583ad268833" providerId="ADAL" clId="{CC03B82B-92BB-4263-B066-517DCF6B2964}" dt="2022-04-13T18:21:05.872" v="3851" actId="1076"/>
          <ac:spMkLst>
            <pc:docMk/>
            <pc:sldMk cId="173734232" sldId="263"/>
            <ac:spMk id="41" creationId="{EC86354F-330A-4319-B32D-CD1317CB0AD9}"/>
          </ac:spMkLst>
        </pc:spChg>
        <pc:spChg chg="mod">
          <ac:chgData name="B Marsden" userId="ec7c0039-d376-413d-b5bc-d583ad268833" providerId="ADAL" clId="{CC03B82B-92BB-4263-B066-517DCF6B2964}" dt="2022-04-13T01:21:43.764" v="2940" actId="14100"/>
          <ac:spMkLst>
            <pc:docMk/>
            <pc:sldMk cId="173734232" sldId="263"/>
            <ac:spMk id="42" creationId="{6B5CF508-9F97-7344-A588-8737134FC758}"/>
          </ac:spMkLst>
        </pc:spChg>
        <pc:spChg chg="add del mod">
          <ac:chgData name="B Marsden" userId="ec7c0039-d376-413d-b5bc-d583ad268833" providerId="ADAL" clId="{CC03B82B-92BB-4263-B066-517DCF6B2964}" dt="2022-04-13T18:23:37.342" v="3929" actId="478"/>
          <ac:spMkLst>
            <pc:docMk/>
            <pc:sldMk cId="173734232" sldId="263"/>
            <ac:spMk id="43" creationId="{CC3B7E17-422B-44E0-97EB-868F63537DA4}"/>
          </ac:spMkLst>
        </pc:spChg>
        <pc:spChg chg="mod">
          <ac:chgData name="B Marsden" userId="ec7c0039-d376-413d-b5bc-d583ad268833" providerId="ADAL" clId="{CC03B82B-92BB-4263-B066-517DCF6B2964}" dt="2022-04-13T01:21:17.586" v="2935" actId="1076"/>
          <ac:spMkLst>
            <pc:docMk/>
            <pc:sldMk cId="173734232" sldId="263"/>
            <ac:spMk id="46" creationId="{B85D31BE-9BE0-3341-86C3-0BFD563EAA1B}"/>
          </ac:spMkLst>
        </pc:spChg>
        <pc:spChg chg="mod">
          <ac:chgData name="B Marsden" userId="ec7c0039-d376-413d-b5bc-d583ad268833" providerId="ADAL" clId="{CC03B82B-92BB-4263-B066-517DCF6B2964}" dt="2022-04-12T23:51:05.579" v="1479" actId="1076"/>
          <ac:spMkLst>
            <pc:docMk/>
            <pc:sldMk cId="173734232" sldId="263"/>
            <ac:spMk id="53" creationId="{2BE9DFE9-D2AE-C14C-AB63-41C6DF192559}"/>
          </ac:spMkLst>
        </pc:spChg>
        <pc:spChg chg="mod">
          <ac:chgData name="B Marsden" userId="ec7c0039-d376-413d-b5bc-d583ad268833" providerId="ADAL" clId="{CC03B82B-92BB-4263-B066-517DCF6B2964}" dt="2022-04-12T23:51:05.579" v="1479" actId="1076"/>
          <ac:spMkLst>
            <pc:docMk/>
            <pc:sldMk cId="173734232" sldId="263"/>
            <ac:spMk id="54" creationId="{B87A07DE-C984-5043-ABB4-D3D967D43357}"/>
          </ac:spMkLst>
        </pc:spChg>
        <pc:spChg chg="mod">
          <ac:chgData name="B Marsden" userId="ec7c0039-d376-413d-b5bc-d583ad268833" providerId="ADAL" clId="{CC03B82B-92BB-4263-B066-517DCF6B2964}" dt="2022-04-13T00:38:52.843" v="2313" actId="1076"/>
          <ac:spMkLst>
            <pc:docMk/>
            <pc:sldMk cId="173734232" sldId="263"/>
            <ac:spMk id="62" creationId="{00000000-0000-0000-0000-000000000000}"/>
          </ac:spMkLst>
        </pc:spChg>
        <pc:spChg chg="mod">
          <ac:chgData name="B Marsden" userId="ec7c0039-d376-413d-b5bc-d583ad268833" providerId="ADAL" clId="{CC03B82B-92BB-4263-B066-517DCF6B2964}" dt="2022-04-13T01:23:18.474" v="2994" actId="20577"/>
          <ac:spMkLst>
            <pc:docMk/>
            <pc:sldMk cId="173734232" sldId="263"/>
            <ac:spMk id="76" creationId="{00000000-0000-0000-0000-000000000000}"/>
          </ac:spMkLst>
        </pc:spChg>
        <pc:spChg chg="mod">
          <ac:chgData name="B Marsden" userId="ec7c0039-d376-413d-b5bc-d583ad268833" providerId="ADAL" clId="{CC03B82B-92BB-4263-B066-517DCF6B2964}" dt="2022-04-12T23:59:15.276" v="1676" actId="1076"/>
          <ac:spMkLst>
            <pc:docMk/>
            <pc:sldMk cId="173734232" sldId="263"/>
            <ac:spMk id="114" creationId="{361D24CC-941E-4C47-B0EC-E144352A4A74}"/>
          </ac:spMkLst>
        </pc:spChg>
        <pc:spChg chg="del">
          <ac:chgData name="B Marsden" userId="ec7c0039-d376-413d-b5bc-d583ad268833" providerId="ADAL" clId="{CC03B82B-92BB-4263-B066-517DCF6B2964}" dt="2022-04-12T23:08:40.880" v="130" actId="478"/>
          <ac:spMkLst>
            <pc:docMk/>
            <pc:sldMk cId="173734232" sldId="263"/>
            <ac:spMk id="119" creationId="{072D6B6F-C480-48A8-81BA-C93286A056C4}"/>
          </ac:spMkLst>
        </pc:spChg>
        <pc:spChg chg="del mod">
          <ac:chgData name="B Marsden" userId="ec7c0039-d376-413d-b5bc-d583ad268833" providerId="ADAL" clId="{CC03B82B-92BB-4263-B066-517DCF6B2964}" dt="2022-04-12T23:11:26.681" v="256" actId="478"/>
          <ac:spMkLst>
            <pc:docMk/>
            <pc:sldMk cId="173734232" sldId="263"/>
            <ac:spMk id="130" creationId="{072D6B6F-C480-48A8-81BA-C93286A056C4}"/>
          </ac:spMkLst>
        </pc:spChg>
        <pc:spChg chg="mod">
          <ac:chgData name="B Marsden" userId="ec7c0039-d376-413d-b5bc-d583ad268833" providerId="ADAL" clId="{CC03B82B-92BB-4263-B066-517DCF6B2964}" dt="2022-04-12T23:02:56.492" v="113" actId="1076"/>
          <ac:spMkLst>
            <pc:docMk/>
            <pc:sldMk cId="173734232" sldId="263"/>
            <ac:spMk id="132" creationId="{2ABDDAA7-1330-5846-8957-036F466F9A01}"/>
          </ac:spMkLst>
        </pc:spChg>
        <pc:spChg chg="mod">
          <ac:chgData name="B Marsden" userId="ec7c0039-d376-413d-b5bc-d583ad268833" providerId="ADAL" clId="{CC03B82B-92BB-4263-B066-517DCF6B2964}" dt="2022-04-13T17:00:47.215" v="3294" actId="1076"/>
          <ac:spMkLst>
            <pc:docMk/>
            <pc:sldMk cId="173734232" sldId="263"/>
            <ac:spMk id="133" creationId="{8EE221F3-E29A-7E44-BA3E-4DDEF353168D}"/>
          </ac:spMkLst>
        </pc:spChg>
        <pc:spChg chg="mod">
          <ac:chgData name="B Marsden" userId="ec7c0039-d376-413d-b5bc-d583ad268833" providerId="ADAL" clId="{CC03B82B-92BB-4263-B066-517DCF6B2964}" dt="2022-04-13T01:20:23.700" v="2885" actId="1076"/>
          <ac:spMkLst>
            <pc:docMk/>
            <pc:sldMk cId="173734232" sldId="263"/>
            <ac:spMk id="135" creationId="{BBA4EACD-79B2-9047-926C-4179677F6DF3}"/>
          </ac:spMkLst>
        </pc:spChg>
        <pc:spChg chg="mod">
          <ac:chgData name="B Marsden" userId="ec7c0039-d376-413d-b5bc-d583ad268833" providerId="ADAL" clId="{CC03B82B-92BB-4263-B066-517DCF6B2964}" dt="2022-04-12T22:51:14.455" v="4" actId="207"/>
          <ac:spMkLst>
            <pc:docMk/>
            <pc:sldMk cId="173734232" sldId="263"/>
            <ac:spMk id="136" creationId="{28EF7BC0-BD7F-BD4C-8DBE-13C9030B0FE6}"/>
          </ac:spMkLst>
        </pc:spChg>
        <pc:spChg chg="del">
          <ac:chgData name="B Marsden" userId="ec7c0039-d376-413d-b5bc-d583ad268833" providerId="ADAL" clId="{CC03B82B-92BB-4263-B066-517DCF6B2964}" dt="2022-04-12T23:08:40.880" v="130" actId="478"/>
          <ac:spMkLst>
            <pc:docMk/>
            <pc:sldMk cId="173734232" sldId="263"/>
            <ac:spMk id="139" creationId="{072D6B6F-C480-48A8-81BA-C93286A056C4}"/>
          </ac:spMkLst>
        </pc:spChg>
        <pc:spChg chg="mod">
          <ac:chgData name="B Marsden" userId="ec7c0039-d376-413d-b5bc-d583ad268833" providerId="ADAL" clId="{CC03B82B-92BB-4263-B066-517DCF6B2964}" dt="2022-04-13T01:16:58.035" v="2824" actId="14100"/>
          <ac:spMkLst>
            <pc:docMk/>
            <pc:sldMk cId="173734232" sldId="263"/>
            <ac:spMk id="140" creationId="{E050A4CB-2DFF-4C43-B71B-CB7634BAF8C7}"/>
          </ac:spMkLst>
        </pc:spChg>
        <pc:spChg chg="mod">
          <ac:chgData name="B Marsden" userId="ec7c0039-d376-413d-b5bc-d583ad268833" providerId="ADAL" clId="{CC03B82B-92BB-4263-B066-517DCF6B2964}" dt="2022-04-13T18:18:41.109" v="3813" actId="1076"/>
          <ac:spMkLst>
            <pc:docMk/>
            <pc:sldMk cId="173734232" sldId="263"/>
            <ac:spMk id="141" creationId="{4ED9223C-B305-724C-860B-8788F8ED72BC}"/>
          </ac:spMkLst>
        </pc:spChg>
        <pc:spChg chg="mod">
          <ac:chgData name="B Marsden" userId="ec7c0039-d376-413d-b5bc-d583ad268833" providerId="ADAL" clId="{CC03B82B-92BB-4263-B066-517DCF6B2964}" dt="2022-04-13T18:35:55.006" v="4032" actId="1076"/>
          <ac:spMkLst>
            <pc:docMk/>
            <pc:sldMk cId="173734232" sldId="263"/>
            <ac:spMk id="142" creationId="{5B6ECEE5-8B0A-BE49-88D6-380CCB5771D4}"/>
          </ac:spMkLst>
        </pc:spChg>
        <pc:spChg chg="mod">
          <ac:chgData name="B Marsden" userId="ec7c0039-d376-413d-b5bc-d583ad268833" providerId="ADAL" clId="{CC03B82B-92BB-4263-B066-517DCF6B2964}" dt="2022-04-13T01:16:43.833" v="2820" actId="1076"/>
          <ac:spMkLst>
            <pc:docMk/>
            <pc:sldMk cId="173734232" sldId="263"/>
            <ac:spMk id="143" creationId="{F9A4C65A-77AF-D444-B52E-87C937A7CC66}"/>
          </ac:spMkLst>
        </pc:spChg>
        <pc:spChg chg="del">
          <ac:chgData name="B Marsden" userId="ec7c0039-d376-413d-b5bc-d583ad268833" providerId="ADAL" clId="{CC03B82B-92BB-4263-B066-517DCF6B2964}" dt="2022-04-12T23:08:40.880" v="130" actId="478"/>
          <ac:spMkLst>
            <pc:docMk/>
            <pc:sldMk cId="173734232" sldId="263"/>
            <ac:spMk id="148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12.476" v="1993" actId="478"/>
          <ac:spMkLst>
            <pc:docMk/>
            <pc:sldMk cId="173734232" sldId="263"/>
            <ac:spMk id="156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06.174" v="1991" actId="478"/>
          <ac:spMkLst>
            <pc:docMk/>
            <pc:sldMk cId="173734232" sldId="263"/>
            <ac:spMk id="158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08.995" v="1992" actId="478"/>
          <ac:spMkLst>
            <pc:docMk/>
            <pc:sldMk cId="173734232" sldId="263"/>
            <ac:spMk id="163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05:52.914" v="1743" actId="478"/>
          <ac:spMkLst>
            <pc:docMk/>
            <pc:sldMk cId="173734232" sldId="263"/>
            <ac:spMk id="164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06.174" v="1991" actId="478"/>
          <ac:spMkLst>
            <pc:docMk/>
            <pc:sldMk cId="173734232" sldId="263"/>
            <ac:spMk id="170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05:58.995" v="1744" actId="478"/>
          <ac:spMkLst>
            <pc:docMk/>
            <pc:sldMk cId="173734232" sldId="263"/>
            <ac:spMk id="172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08.995" v="1992" actId="478"/>
          <ac:spMkLst>
            <pc:docMk/>
            <pc:sldMk cId="173734232" sldId="263"/>
            <ac:spMk id="175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08.995" v="1992" actId="478"/>
          <ac:spMkLst>
            <pc:docMk/>
            <pc:sldMk cId="173734232" sldId="263"/>
            <ac:spMk id="176" creationId="{072D6B6F-C480-48A8-81BA-C93286A056C4}"/>
          </ac:spMkLst>
        </pc:spChg>
        <pc:spChg chg="del mod">
          <ac:chgData name="B Marsden" userId="ec7c0039-d376-413d-b5bc-d583ad268833" providerId="ADAL" clId="{CC03B82B-92BB-4263-B066-517DCF6B2964}" dt="2022-04-12T23:15:59.547" v="396"/>
          <ac:spMkLst>
            <pc:docMk/>
            <pc:sldMk cId="173734232" sldId="263"/>
            <ac:spMk id="178" creationId="{282DA3EC-00BF-4A25-BE7A-6C9D9A58A009}"/>
          </ac:spMkLst>
        </pc:spChg>
        <pc:spChg chg="del">
          <ac:chgData name="B Marsden" userId="ec7c0039-d376-413d-b5bc-d583ad268833" providerId="ADAL" clId="{CC03B82B-92BB-4263-B066-517DCF6B2964}" dt="2022-04-12T23:14:02.390" v="345" actId="478"/>
          <ac:spMkLst>
            <pc:docMk/>
            <pc:sldMk cId="173734232" sldId="263"/>
            <ac:spMk id="180" creationId="{B7CDFD7E-2445-4810-8C52-ED4D40FEDD7C}"/>
          </ac:spMkLst>
        </pc:spChg>
        <pc:spChg chg="del">
          <ac:chgData name="B Marsden" userId="ec7c0039-d376-413d-b5bc-d583ad268833" providerId="ADAL" clId="{CC03B82B-92BB-4263-B066-517DCF6B2964}" dt="2022-04-12T23:14:31.604" v="357" actId="478"/>
          <ac:spMkLst>
            <pc:docMk/>
            <pc:sldMk cId="173734232" sldId="263"/>
            <ac:spMk id="182" creationId="{4CD72F31-E4CA-4516-86DF-D083D607C0ED}"/>
          </ac:spMkLst>
        </pc:spChg>
        <pc:spChg chg="del">
          <ac:chgData name="B Marsden" userId="ec7c0039-d376-413d-b5bc-d583ad268833" providerId="ADAL" clId="{CC03B82B-92BB-4263-B066-517DCF6B2964}" dt="2022-04-13T00:27:37.385" v="2012" actId="478"/>
          <ac:spMkLst>
            <pc:docMk/>
            <pc:sldMk cId="173734232" sldId="263"/>
            <ac:spMk id="184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27:37.385" v="2012" actId="478"/>
          <ac:spMkLst>
            <pc:docMk/>
            <pc:sldMk cId="173734232" sldId="263"/>
            <ac:spMk id="186" creationId="{072D6B6F-C480-48A8-81BA-C93286A056C4}"/>
          </ac:spMkLst>
        </pc:spChg>
        <pc:spChg chg="mod">
          <ac:chgData name="B Marsden" userId="ec7c0039-d376-413d-b5bc-d583ad268833" providerId="ADAL" clId="{CC03B82B-92BB-4263-B066-517DCF6B2964}" dt="2022-04-13T00:38:43.797" v="2311" actId="1076"/>
          <ac:spMkLst>
            <pc:docMk/>
            <pc:sldMk cId="173734232" sldId="263"/>
            <ac:spMk id="188" creationId="{5678C522-1113-E34B-BC17-1ABABF46A0EE}"/>
          </ac:spMkLst>
        </pc:spChg>
        <pc:spChg chg="del">
          <ac:chgData name="B Marsden" userId="ec7c0039-d376-413d-b5bc-d583ad268833" providerId="ADAL" clId="{CC03B82B-92BB-4263-B066-517DCF6B2964}" dt="2022-04-13T00:27:37.385" v="2012" actId="478"/>
          <ac:spMkLst>
            <pc:docMk/>
            <pc:sldMk cId="173734232" sldId="263"/>
            <ac:spMk id="189" creationId="{072D6B6F-C480-48A8-81BA-C93286A056C4}"/>
          </ac:spMkLst>
        </pc:spChg>
        <pc:spChg chg="del mod">
          <ac:chgData name="B Marsden" userId="ec7c0039-d376-413d-b5bc-d583ad268833" providerId="ADAL" clId="{CC03B82B-92BB-4263-B066-517DCF6B2964}" dt="2022-04-12T23:15:59.551" v="400"/>
          <ac:spMkLst>
            <pc:docMk/>
            <pc:sldMk cId="173734232" sldId="263"/>
            <ac:spMk id="190" creationId="{5229865F-1E1A-46CD-86AC-A11FEC80BD71}"/>
          </ac:spMkLst>
        </pc:spChg>
        <pc:spChg chg="mod">
          <ac:chgData name="B Marsden" userId="ec7c0039-d376-413d-b5bc-d583ad268833" providerId="ADAL" clId="{CC03B82B-92BB-4263-B066-517DCF6B2964}" dt="2022-04-13T00:44:46.411" v="2457" actId="1076"/>
          <ac:spMkLst>
            <pc:docMk/>
            <pc:sldMk cId="173734232" sldId="263"/>
            <ac:spMk id="192" creationId="{072D6B6F-C480-48A8-81BA-C93286A056C4}"/>
          </ac:spMkLst>
        </pc:spChg>
        <pc:spChg chg="del">
          <ac:chgData name="B Marsden" userId="ec7c0039-d376-413d-b5bc-d583ad268833" providerId="ADAL" clId="{CC03B82B-92BB-4263-B066-517DCF6B2964}" dt="2022-04-13T00:05:58.995" v="1744" actId="478"/>
          <ac:spMkLst>
            <pc:docMk/>
            <pc:sldMk cId="173734232" sldId="263"/>
            <ac:spMk id="194" creationId="{072D6B6F-C480-48A8-81BA-C93286A056C4}"/>
          </ac:spMkLst>
        </pc:spChg>
        <pc:spChg chg="del mod">
          <ac:chgData name="B Marsden" userId="ec7c0039-d376-413d-b5bc-d583ad268833" providerId="ADAL" clId="{CC03B82B-92BB-4263-B066-517DCF6B2964}" dt="2022-04-12T23:33:41.817" v="1085" actId="478"/>
          <ac:spMkLst>
            <pc:docMk/>
            <pc:sldMk cId="173734232" sldId="263"/>
            <ac:spMk id="195" creationId="{354D39A5-0584-497B-88B9-1614E89B585A}"/>
          </ac:spMkLst>
        </pc:spChg>
        <pc:spChg chg="del mod">
          <ac:chgData name="B Marsden" userId="ec7c0039-d376-413d-b5bc-d583ad268833" providerId="ADAL" clId="{CC03B82B-92BB-4263-B066-517DCF6B2964}" dt="2022-04-12T23:18:22.684" v="461" actId="478"/>
          <ac:spMkLst>
            <pc:docMk/>
            <pc:sldMk cId="173734232" sldId="263"/>
            <ac:spMk id="199" creationId="{20B4BD31-2845-4CCD-910E-C61BD8DFA020}"/>
          </ac:spMkLst>
        </pc:spChg>
        <pc:spChg chg="del">
          <ac:chgData name="B Marsden" userId="ec7c0039-d376-413d-b5bc-d583ad268833" providerId="ADAL" clId="{CC03B82B-92BB-4263-B066-517DCF6B2964}" dt="2022-04-12T23:08:40.880" v="130" actId="478"/>
          <ac:spMkLst>
            <pc:docMk/>
            <pc:sldMk cId="173734232" sldId="263"/>
            <ac:spMk id="201" creationId="{5FF09C8D-D695-40AB-AD99-D7D9C2E789AB}"/>
          </ac:spMkLst>
        </pc:spChg>
        <pc:spChg chg="add mod">
          <ac:chgData name="B Marsden" userId="ec7c0039-d376-413d-b5bc-d583ad268833" providerId="ADAL" clId="{CC03B82B-92BB-4263-B066-517DCF6B2964}" dt="2022-04-13T18:35:34.069" v="4027" actId="1076"/>
          <ac:spMkLst>
            <pc:docMk/>
            <pc:sldMk cId="173734232" sldId="263"/>
            <ac:spMk id="203" creationId="{F3625BE5-0630-42B1-AA79-DDCC36D7B260}"/>
          </ac:spMkLst>
        </pc:spChg>
        <pc:spChg chg="del">
          <ac:chgData name="B Marsden" userId="ec7c0039-d376-413d-b5bc-d583ad268833" providerId="ADAL" clId="{CC03B82B-92BB-4263-B066-517DCF6B2964}" dt="2022-04-12T23:11:25.212" v="255" actId="478"/>
          <ac:spMkLst>
            <pc:docMk/>
            <pc:sldMk cId="173734232" sldId="263"/>
            <ac:spMk id="203" creationId="{FAAD7EF2-429D-4D02-96F4-B2753BAD51F2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04" creationId="{8592CD30-1C9C-4DE0-AE39-A2928DA86CCA}"/>
          </ac:spMkLst>
        </pc:spChg>
        <pc:spChg chg="add mod">
          <ac:chgData name="B Marsden" userId="ec7c0039-d376-413d-b5bc-d583ad268833" providerId="ADAL" clId="{CC03B82B-92BB-4263-B066-517DCF6B2964}" dt="2022-04-13T17:00:09.313" v="3290" actId="1076"/>
          <ac:spMkLst>
            <pc:docMk/>
            <pc:sldMk cId="173734232" sldId="263"/>
            <ac:spMk id="205" creationId="{FB93CE9D-6D79-46D5-8716-EC275E3703C9}"/>
          </ac:spMkLst>
        </pc:spChg>
        <pc:spChg chg="del">
          <ac:chgData name="B Marsden" userId="ec7c0039-d376-413d-b5bc-d583ad268833" providerId="ADAL" clId="{CC03B82B-92BB-4263-B066-517DCF6B2964}" dt="2022-04-12T23:01:42.800" v="100" actId="478"/>
          <ac:spMkLst>
            <pc:docMk/>
            <pc:sldMk cId="173734232" sldId="263"/>
            <ac:spMk id="206" creationId="{CDFE9798-CEEE-43A3-BE90-E61C6B8DEE93}"/>
          </ac:spMkLst>
        </pc:spChg>
        <pc:spChg chg="del">
          <ac:chgData name="B Marsden" userId="ec7c0039-d376-413d-b5bc-d583ad268833" providerId="ADAL" clId="{CC03B82B-92BB-4263-B066-517DCF6B2964}" dt="2022-04-12T23:09:23.564" v="131" actId="478"/>
          <ac:spMkLst>
            <pc:docMk/>
            <pc:sldMk cId="173734232" sldId="263"/>
            <ac:spMk id="207" creationId="{EDAF876A-C029-4167-8501-429B0AAB8443}"/>
          </ac:spMkLst>
        </pc:spChg>
        <pc:spChg chg="del mod">
          <ac:chgData name="B Marsden" userId="ec7c0039-d376-413d-b5bc-d583ad268833" providerId="ADAL" clId="{CC03B82B-92BB-4263-B066-517DCF6B2964}" dt="2022-04-12T23:11:27.750" v="257" actId="478"/>
          <ac:spMkLst>
            <pc:docMk/>
            <pc:sldMk cId="173734232" sldId="263"/>
            <ac:spMk id="209" creationId="{8EAC8E7B-5372-41AB-9578-3FCF08C22F61}"/>
          </ac:spMkLst>
        </pc:spChg>
        <pc:spChg chg="del">
          <ac:chgData name="B Marsden" userId="ec7c0039-d376-413d-b5bc-d583ad268833" providerId="ADAL" clId="{CC03B82B-92BB-4263-B066-517DCF6B2964}" dt="2022-04-13T00:05:52.914" v="1743" actId="478"/>
          <ac:spMkLst>
            <pc:docMk/>
            <pc:sldMk cId="173734232" sldId="263"/>
            <ac:spMk id="212" creationId="{634A2C2B-EC4E-4993-9CAD-720E62EEB63E}"/>
          </ac:spMkLst>
        </pc:spChg>
        <pc:spChg chg="mod">
          <ac:chgData name="B Marsden" userId="ec7c0039-d376-413d-b5bc-d583ad268833" providerId="ADAL" clId="{CC03B82B-92BB-4263-B066-517DCF6B2964}" dt="2022-04-13T01:16:35.806" v="2818" actId="14100"/>
          <ac:spMkLst>
            <pc:docMk/>
            <pc:sldMk cId="173734232" sldId="263"/>
            <ac:spMk id="214" creationId="{9BB00DD6-C4C4-7348-AD3E-28EAE4D8492B}"/>
          </ac:spMkLst>
        </pc:spChg>
        <pc:spChg chg="mod">
          <ac:chgData name="B Marsden" userId="ec7c0039-d376-413d-b5bc-d583ad268833" providerId="ADAL" clId="{CC03B82B-92BB-4263-B066-517DCF6B2964}" dt="2022-04-13T01:16:39.835" v="2819" actId="1076"/>
          <ac:spMkLst>
            <pc:docMk/>
            <pc:sldMk cId="173734232" sldId="263"/>
            <ac:spMk id="215" creationId="{19CB39D4-AD12-0B45-8E85-C9D1845FD3AE}"/>
          </ac:spMkLst>
        </pc:spChg>
        <pc:spChg chg="mod">
          <ac:chgData name="B Marsden" userId="ec7c0039-d376-413d-b5bc-d583ad268833" providerId="ADAL" clId="{CC03B82B-92BB-4263-B066-517DCF6B2964}" dt="2022-04-13T01:29:38.868" v="3181" actId="1076"/>
          <ac:spMkLst>
            <pc:docMk/>
            <pc:sldMk cId="173734232" sldId="263"/>
            <ac:spMk id="216" creationId="{00000000-0000-0000-0000-000000000000}"/>
          </ac:spMkLst>
        </pc:spChg>
        <pc:spChg chg="del">
          <ac:chgData name="B Marsden" userId="ec7c0039-d376-413d-b5bc-d583ad268833" providerId="ADAL" clId="{CC03B82B-92BB-4263-B066-517DCF6B2964}" dt="2022-04-13T00:27:06.174" v="1991" actId="478"/>
          <ac:spMkLst>
            <pc:docMk/>
            <pc:sldMk cId="173734232" sldId="263"/>
            <ac:spMk id="218" creationId="{F83D7729-5BD9-43C4-B85F-C5A29D125916}"/>
          </ac:spMkLst>
        </pc:spChg>
        <pc:spChg chg="del mod">
          <ac:chgData name="B Marsden" userId="ec7c0039-d376-413d-b5bc-d583ad268833" providerId="ADAL" clId="{CC03B82B-92BB-4263-B066-517DCF6B2964}" dt="2022-04-13T00:27:06.174" v="1991" actId="478"/>
          <ac:spMkLst>
            <pc:docMk/>
            <pc:sldMk cId="173734232" sldId="263"/>
            <ac:spMk id="222" creationId="{20CE9FF9-CEB1-4B17-A875-9E47509003A7}"/>
          </ac:spMkLst>
        </pc:spChg>
        <pc:spChg chg="add mod">
          <ac:chgData name="B Marsden" userId="ec7c0039-d376-413d-b5bc-d583ad268833" providerId="ADAL" clId="{CC03B82B-92BB-4263-B066-517DCF6B2964}" dt="2022-04-13T17:07:06.160" v="3410" actId="1076"/>
          <ac:spMkLst>
            <pc:docMk/>
            <pc:sldMk cId="173734232" sldId="263"/>
            <ac:spMk id="222" creationId="{6708EDD3-3D6C-49B9-A85C-EDEFEF62B672}"/>
          </ac:spMkLst>
        </pc:spChg>
        <pc:spChg chg="del mod">
          <ac:chgData name="B Marsden" userId="ec7c0039-d376-413d-b5bc-d583ad268833" providerId="ADAL" clId="{CC03B82B-92BB-4263-B066-517DCF6B2964}" dt="2022-04-12T22:58:45.041" v="97" actId="478"/>
          <ac:spMkLst>
            <pc:docMk/>
            <pc:sldMk cId="173734232" sldId="263"/>
            <ac:spMk id="223" creationId="{19919C69-FCD7-4127-8243-B53CB54BB6ED}"/>
          </ac:spMkLst>
        </pc:spChg>
        <pc:spChg chg="del mod">
          <ac:chgData name="B Marsden" userId="ec7c0039-d376-413d-b5bc-d583ad268833" providerId="ADAL" clId="{CC03B82B-92BB-4263-B066-517DCF6B2964}" dt="2022-04-12T23:12:42.314" v="292"/>
          <ac:spMkLst>
            <pc:docMk/>
            <pc:sldMk cId="173734232" sldId="263"/>
            <ac:spMk id="226" creationId="{072D6B6F-C480-48A8-81BA-C93286A056C4}"/>
          </ac:spMkLst>
        </pc:spChg>
        <pc:spChg chg="mod">
          <ac:chgData name="B Marsden" userId="ec7c0039-d376-413d-b5bc-d583ad268833" providerId="ADAL" clId="{CC03B82B-92BB-4263-B066-517DCF6B2964}" dt="2022-04-13T01:29:51.344" v="3190" actId="20577"/>
          <ac:spMkLst>
            <pc:docMk/>
            <pc:sldMk cId="173734232" sldId="263"/>
            <ac:spMk id="227" creationId="{00000000-0000-0000-0000-000000000000}"/>
          </ac:spMkLst>
        </pc:spChg>
        <pc:spChg chg="del mod">
          <ac:chgData name="B Marsden" userId="ec7c0039-d376-413d-b5bc-d583ad268833" providerId="ADAL" clId="{CC03B82B-92BB-4263-B066-517DCF6B2964}" dt="2022-04-12T23:14:34.125" v="359" actId="478"/>
          <ac:spMkLst>
            <pc:docMk/>
            <pc:sldMk cId="173734232" sldId="263"/>
            <ac:spMk id="228" creationId="{072D6B6F-C480-48A8-81BA-C93286A056C4}"/>
          </ac:spMkLst>
        </pc:spChg>
        <pc:spChg chg="add mod">
          <ac:chgData name="B Marsden" userId="ec7c0039-d376-413d-b5bc-d583ad268833" providerId="ADAL" clId="{CC03B82B-92BB-4263-B066-517DCF6B2964}" dt="2022-04-13T17:08:41.312" v="3458" actId="1076"/>
          <ac:spMkLst>
            <pc:docMk/>
            <pc:sldMk cId="173734232" sldId="263"/>
            <ac:spMk id="228" creationId="{A6D0371F-B101-4031-B155-5D38DAC8DE5E}"/>
          </ac:spMkLst>
        </pc:spChg>
        <pc:spChg chg="mod">
          <ac:chgData name="B Marsden" userId="ec7c0039-d376-413d-b5bc-d583ad268833" providerId="ADAL" clId="{CC03B82B-92BB-4263-B066-517DCF6B2964}" dt="2022-04-12T23:50:59.231" v="1478" actId="1076"/>
          <ac:spMkLst>
            <pc:docMk/>
            <pc:sldMk cId="173734232" sldId="263"/>
            <ac:spMk id="230" creationId="{67D857C8-6DBF-1441-BED6-4FF1EB531C36}"/>
          </ac:spMkLst>
        </pc:spChg>
        <pc:spChg chg="mod">
          <ac:chgData name="B Marsden" userId="ec7c0039-d376-413d-b5bc-d583ad268833" providerId="ADAL" clId="{CC03B82B-92BB-4263-B066-517DCF6B2964}" dt="2022-04-12T23:51:05.579" v="1479" actId="1076"/>
          <ac:spMkLst>
            <pc:docMk/>
            <pc:sldMk cId="173734232" sldId="263"/>
            <ac:spMk id="231" creationId="{FA468CC4-DA3D-D04C-A0F3-908B66B1ED58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32" creationId="{C2FC7CAA-E0BD-4221-BFB0-401585A3E77C}"/>
          </ac:spMkLst>
        </pc:spChg>
        <pc:spChg chg="del mod">
          <ac:chgData name="B Marsden" userId="ec7c0039-d376-413d-b5bc-d583ad268833" providerId="ADAL" clId="{CC03B82B-92BB-4263-B066-517DCF6B2964}" dt="2022-04-12T23:01:45.810" v="102" actId="478"/>
          <ac:spMkLst>
            <pc:docMk/>
            <pc:sldMk cId="173734232" sldId="263"/>
            <ac:spMk id="233" creationId="{4516D3D3-0324-43EF-B0B0-915F5B2AACA3}"/>
          </ac:spMkLst>
        </pc:spChg>
        <pc:spChg chg="add mod">
          <ac:chgData name="B Marsden" userId="ec7c0039-d376-413d-b5bc-d583ad268833" providerId="ADAL" clId="{CC03B82B-92BB-4263-B066-517DCF6B2964}" dt="2022-04-13T17:10:49.936" v="3525" actId="1076"/>
          <ac:spMkLst>
            <pc:docMk/>
            <pc:sldMk cId="173734232" sldId="263"/>
            <ac:spMk id="234" creationId="{5F1E7518-CB15-48C6-8BEC-7764BB51D407}"/>
          </ac:spMkLst>
        </pc:spChg>
        <pc:spChg chg="del">
          <ac:chgData name="B Marsden" userId="ec7c0039-d376-413d-b5bc-d583ad268833" providerId="ADAL" clId="{CC03B82B-92BB-4263-B066-517DCF6B2964}" dt="2022-04-13T00:05:58.995" v="1744" actId="478"/>
          <ac:spMkLst>
            <pc:docMk/>
            <pc:sldMk cId="173734232" sldId="263"/>
            <ac:spMk id="234" creationId="{726B0B00-DAA1-6F44-BF07-E263ECED8479}"/>
          </ac:spMkLst>
        </pc:spChg>
        <pc:spChg chg="mod">
          <ac:chgData name="B Marsden" userId="ec7c0039-d376-413d-b5bc-d583ad268833" providerId="ADAL" clId="{CC03B82B-92BB-4263-B066-517DCF6B2964}" dt="2022-04-12T22:56:27.372" v="66" actId="1076"/>
          <ac:spMkLst>
            <pc:docMk/>
            <pc:sldMk cId="173734232" sldId="263"/>
            <ac:spMk id="235" creationId="{FA468CC4-DA3D-D04C-A0F3-908B66B1ED58}"/>
          </ac:spMkLst>
        </pc:spChg>
        <pc:spChg chg="mod ord">
          <ac:chgData name="B Marsden" userId="ec7c0039-d376-413d-b5bc-d583ad268833" providerId="ADAL" clId="{CC03B82B-92BB-4263-B066-517DCF6B2964}" dt="2022-04-13T01:22:02.280" v="2944" actId="166"/>
          <ac:spMkLst>
            <pc:docMk/>
            <pc:sldMk cId="173734232" sldId="263"/>
            <ac:spMk id="236" creationId="{7F4C721F-A477-B84C-9DF6-A229E827A2CF}"/>
          </ac:spMkLst>
        </pc:spChg>
        <pc:spChg chg="mod">
          <ac:chgData name="B Marsden" userId="ec7c0039-d376-413d-b5bc-d583ad268833" providerId="ADAL" clId="{CC03B82B-92BB-4263-B066-517DCF6B2964}" dt="2022-04-12T22:56:30.304" v="67" actId="1076"/>
          <ac:spMkLst>
            <pc:docMk/>
            <pc:sldMk cId="173734232" sldId="263"/>
            <ac:spMk id="237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2T23:02:32.998" v="106" actId="1076"/>
          <ac:spMkLst>
            <pc:docMk/>
            <pc:sldMk cId="173734232" sldId="263"/>
            <ac:spMk id="239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2T23:02:28.797" v="105" actId="1076"/>
          <ac:spMkLst>
            <pc:docMk/>
            <pc:sldMk cId="173734232" sldId="263"/>
            <ac:spMk id="240" creationId="{FA468CC4-DA3D-D04C-A0F3-908B66B1ED58}"/>
          </ac:spMkLst>
        </pc:spChg>
        <pc:spChg chg="del mod">
          <ac:chgData name="B Marsden" userId="ec7c0039-d376-413d-b5bc-d583ad268833" providerId="ADAL" clId="{CC03B82B-92BB-4263-B066-517DCF6B2964}" dt="2022-04-13T00:08:39.982" v="1752" actId="478"/>
          <ac:spMkLst>
            <pc:docMk/>
            <pc:sldMk cId="173734232" sldId="263"/>
            <ac:spMk id="247" creationId="{75056515-4CC9-4DFC-844E-447AA6D8BFA5}"/>
          </ac:spMkLst>
        </pc:spChg>
        <pc:spChg chg="add mod">
          <ac:chgData name="B Marsden" userId="ec7c0039-d376-413d-b5bc-d583ad268833" providerId="ADAL" clId="{CC03B82B-92BB-4263-B066-517DCF6B2964}" dt="2022-04-13T18:35:19.699" v="4023" actId="1076"/>
          <ac:spMkLst>
            <pc:docMk/>
            <pc:sldMk cId="173734232" sldId="263"/>
            <ac:spMk id="248" creationId="{C580BED4-90A0-4032-9BD5-7D0ECD1D1B22}"/>
          </ac:spMkLst>
        </pc:spChg>
        <pc:spChg chg="mod">
          <ac:chgData name="B Marsden" userId="ec7c0039-d376-413d-b5bc-d583ad268833" providerId="ADAL" clId="{CC03B82B-92BB-4263-B066-517DCF6B2964}" dt="2022-04-13T01:21:20.078" v="2936" actId="1076"/>
          <ac:spMkLst>
            <pc:docMk/>
            <pc:sldMk cId="173734232" sldId="263"/>
            <ac:spMk id="249" creationId="{84921028-9F7D-4CDB-8803-52DEC81FB3C6}"/>
          </ac:spMkLst>
        </pc:spChg>
        <pc:spChg chg="del">
          <ac:chgData name="B Marsden" userId="ec7c0039-d376-413d-b5bc-d583ad268833" providerId="ADAL" clId="{CC03B82B-92BB-4263-B066-517DCF6B2964}" dt="2022-04-12T23:00:52.358" v="98" actId="478"/>
          <ac:spMkLst>
            <pc:docMk/>
            <pc:sldMk cId="173734232" sldId="263"/>
            <ac:spMk id="251" creationId="{137C4A59-3439-4510-ADC5-91D6E10A8960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52" creationId="{A38041B0-2811-40EE-A55D-13FC2BD94CF4}"/>
          </ac:spMkLst>
        </pc:spChg>
        <pc:spChg chg="add mod">
          <ac:chgData name="B Marsden" userId="ec7c0039-d376-413d-b5bc-d583ad268833" providerId="ADAL" clId="{CC03B82B-92BB-4263-B066-517DCF6B2964}" dt="2022-04-13T17:47:02.469" v="3659" actId="1076"/>
          <ac:spMkLst>
            <pc:docMk/>
            <pc:sldMk cId="173734232" sldId="263"/>
            <ac:spMk id="252" creationId="{FEFB0A65-155D-4FF0-B862-29CC2D457201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54" creationId="{53723DC6-68E6-4180-B3AE-6EA65E5CC2DF}"/>
          </ac:spMkLst>
        </pc:spChg>
        <pc:spChg chg="mod">
          <ac:chgData name="B Marsden" userId="ec7c0039-d376-413d-b5bc-d583ad268833" providerId="ADAL" clId="{CC03B82B-92BB-4263-B066-517DCF6B2964}" dt="2022-04-12T22:58:09.547" v="93" actId="1076"/>
          <ac:spMkLst>
            <pc:docMk/>
            <pc:sldMk cId="173734232" sldId="263"/>
            <ac:spMk id="255" creationId="{941647D6-FB8F-4F4D-BA18-B640FEE015A7}"/>
          </ac:spMkLst>
        </pc:spChg>
        <pc:spChg chg="add mod">
          <ac:chgData name="B Marsden" userId="ec7c0039-d376-413d-b5bc-d583ad268833" providerId="ADAL" clId="{CC03B82B-92BB-4263-B066-517DCF6B2964}" dt="2022-04-13T18:35:03.143" v="4017" actId="1076"/>
          <ac:spMkLst>
            <pc:docMk/>
            <pc:sldMk cId="173734232" sldId="263"/>
            <ac:spMk id="256" creationId="{3EDBC9CC-1B7F-4276-9D16-FF7831CF523E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56" creationId="{9A07E75D-849E-4F9B-A5E6-D032B3E68699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57" creationId="{62C6D443-8D25-432C-9B68-B67F29CA8C13}"/>
          </ac:spMkLst>
        </pc:spChg>
        <pc:spChg chg="add del mod">
          <ac:chgData name="B Marsden" userId="ec7c0039-d376-413d-b5bc-d583ad268833" providerId="ADAL" clId="{CC03B82B-92BB-4263-B066-517DCF6B2964}" dt="2022-04-12T23:08:35.171" v="129" actId="478"/>
          <ac:spMkLst>
            <pc:docMk/>
            <pc:sldMk cId="173734232" sldId="263"/>
            <ac:spMk id="258" creationId="{4826DD2A-9C75-47A0-A7AE-47B31F0FC28C}"/>
          </ac:spMkLst>
        </pc:spChg>
        <pc:spChg chg="add mod">
          <ac:chgData name="B Marsden" userId="ec7c0039-d376-413d-b5bc-d583ad268833" providerId="ADAL" clId="{CC03B82B-92BB-4263-B066-517DCF6B2964}" dt="2022-04-13T18:36:01.314" v="4034" actId="1076"/>
          <ac:spMkLst>
            <pc:docMk/>
            <pc:sldMk cId="173734232" sldId="263"/>
            <ac:spMk id="258" creationId="{6546C9B0-BE6E-4465-9536-919D0EA6F80C}"/>
          </ac:spMkLst>
        </pc:spChg>
        <pc:spChg chg="mod">
          <ac:chgData name="B Marsden" userId="ec7c0039-d376-413d-b5bc-d583ad268833" providerId="ADAL" clId="{CC03B82B-92BB-4263-B066-517DCF6B2964}" dt="2022-04-13T01:28:55.353" v="3167" actId="1076"/>
          <ac:spMkLst>
            <pc:docMk/>
            <pc:sldMk cId="173734232" sldId="263"/>
            <ac:spMk id="259" creationId="{E25826EC-7296-5749-8D88-73E6CAD58BE1}"/>
          </ac:spMkLst>
        </pc:spChg>
        <pc:spChg chg="del">
          <ac:chgData name="B Marsden" userId="ec7c0039-d376-413d-b5bc-d583ad268833" providerId="ADAL" clId="{CC03B82B-92BB-4263-B066-517DCF6B2964}" dt="2022-04-13T00:05:58.995" v="1744" actId="478"/>
          <ac:spMkLst>
            <pc:docMk/>
            <pc:sldMk cId="173734232" sldId="263"/>
            <ac:spMk id="260" creationId="{072D6B6F-C480-48A8-81BA-C93286A056C4}"/>
          </ac:spMkLst>
        </pc:spChg>
        <pc:spChg chg="add del mod">
          <ac:chgData name="B Marsden" userId="ec7c0039-d376-413d-b5bc-d583ad268833" providerId="ADAL" clId="{CC03B82B-92BB-4263-B066-517DCF6B2964}" dt="2022-04-13T18:19:25.189" v="3824" actId="478"/>
          <ac:spMkLst>
            <pc:docMk/>
            <pc:sldMk cId="173734232" sldId="263"/>
            <ac:spMk id="260" creationId="{C6746AFA-636F-43CC-BB24-F4B704F86048}"/>
          </ac:spMkLst>
        </pc:spChg>
        <pc:spChg chg="del mod">
          <ac:chgData name="B Marsden" userId="ec7c0039-d376-413d-b5bc-d583ad268833" providerId="ADAL" clId="{CC03B82B-92BB-4263-B066-517DCF6B2964}" dt="2022-04-12T23:15:59.546" v="394" actId="478"/>
          <ac:spMkLst>
            <pc:docMk/>
            <pc:sldMk cId="173734232" sldId="263"/>
            <ac:spMk id="264" creationId="{072D6B6F-C480-48A8-81BA-C93286A056C4}"/>
          </ac:spMkLst>
        </pc:spChg>
        <pc:spChg chg="add del mod">
          <ac:chgData name="B Marsden" userId="ec7c0039-d376-413d-b5bc-d583ad268833" providerId="ADAL" clId="{CC03B82B-92BB-4263-B066-517DCF6B2964}" dt="2022-04-13T18:20:45.118" v="3845" actId="478"/>
          <ac:spMkLst>
            <pc:docMk/>
            <pc:sldMk cId="173734232" sldId="263"/>
            <ac:spMk id="264" creationId="{7D9FB016-B50D-43F1-8EEE-43CE628FF518}"/>
          </ac:spMkLst>
        </pc:spChg>
        <pc:spChg chg="add mod">
          <ac:chgData name="B Marsden" userId="ec7c0039-d376-413d-b5bc-d583ad268833" providerId="ADAL" clId="{CC03B82B-92BB-4263-B066-517DCF6B2964}" dt="2022-04-18T18:52:11.926" v="4119" actId="1076"/>
          <ac:spMkLst>
            <pc:docMk/>
            <pc:sldMk cId="173734232" sldId="263"/>
            <ac:spMk id="264" creationId="{E52D2B53-970A-4E43-B685-BA8B36388D51}"/>
          </ac:spMkLst>
        </pc:spChg>
        <pc:spChg chg="del">
          <ac:chgData name="B Marsden" userId="ec7c0039-d376-413d-b5bc-d583ad268833" providerId="ADAL" clId="{CC03B82B-92BB-4263-B066-517DCF6B2964}" dt="2022-04-12T23:13:49.429" v="312" actId="478"/>
          <ac:spMkLst>
            <pc:docMk/>
            <pc:sldMk cId="173734232" sldId="263"/>
            <ac:spMk id="269" creationId="{072D6B6F-C480-48A8-81BA-C93286A056C4}"/>
          </ac:spMkLst>
        </pc:spChg>
        <pc:spChg chg="add mod">
          <ac:chgData name="B Marsden" userId="ec7c0039-d376-413d-b5bc-d583ad268833" providerId="ADAL" clId="{CC03B82B-92BB-4263-B066-517DCF6B2964}" dt="2022-04-13T18:21:22.237" v="3862" actId="20577"/>
          <ac:spMkLst>
            <pc:docMk/>
            <pc:sldMk cId="173734232" sldId="263"/>
            <ac:spMk id="269" creationId="{4FA5EA44-D820-4686-AFA9-BA4E32B97B5D}"/>
          </ac:spMkLst>
        </pc:spChg>
        <pc:spChg chg="add mod">
          <ac:chgData name="B Marsden" userId="ec7c0039-d376-413d-b5bc-d583ad268833" providerId="ADAL" clId="{CC03B82B-92BB-4263-B066-517DCF6B2964}" dt="2022-04-12T23:45:50.829" v="1344" actId="1076"/>
          <ac:spMkLst>
            <pc:docMk/>
            <pc:sldMk cId="173734232" sldId="263"/>
            <ac:spMk id="270" creationId="{EFAA5053-E848-4287-B489-FB743BA380E9}"/>
          </ac:spMkLst>
        </pc:spChg>
        <pc:spChg chg="add mod">
          <ac:chgData name="B Marsden" userId="ec7c0039-d376-413d-b5bc-d583ad268833" providerId="ADAL" clId="{CC03B82B-92BB-4263-B066-517DCF6B2964}" dt="2022-04-12T23:26:51.890" v="841" actId="113"/>
          <ac:spMkLst>
            <pc:docMk/>
            <pc:sldMk cId="173734232" sldId="263"/>
            <ac:spMk id="271" creationId="{F822DA16-F08E-4B24-9BBC-13C739F76541}"/>
          </ac:spMkLst>
        </pc:spChg>
        <pc:spChg chg="del">
          <ac:chgData name="B Marsden" userId="ec7c0039-d376-413d-b5bc-d583ad268833" providerId="ADAL" clId="{CC03B82B-92BB-4263-B066-517DCF6B2964}" dt="2022-04-13T00:05:58.995" v="1744" actId="478"/>
          <ac:spMkLst>
            <pc:docMk/>
            <pc:sldMk cId="173734232" sldId="263"/>
            <ac:spMk id="274" creationId="{072D6B6F-C480-48A8-81BA-C93286A056C4}"/>
          </ac:spMkLst>
        </pc:spChg>
        <pc:spChg chg="add mod">
          <ac:chgData name="B Marsden" userId="ec7c0039-d376-413d-b5bc-d583ad268833" providerId="ADAL" clId="{CC03B82B-92BB-4263-B066-517DCF6B2964}" dt="2022-04-13T18:22:51.449" v="3917" actId="1076"/>
          <ac:spMkLst>
            <pc:docMk/>
            <pc:sldMk cId="173734232" sldId="263"/>
            <ac:spMk id="274" creationId="{B9A7FB9F-DD55-4C83-AB67-67661136C9AC}"/>
          </ac:spMkLst>
        </pc:spChg>
        <pc:spChg chg="add mod">
          <ac:chgData name="B Marsden" userId="ec7c0039-d376-413d-b5bc-d583ad268833" providerId="ADAL" clId="{CC03B82B-92BB-4263-B066-517DCF6B2964}" dt="2022-04-12T23:30:37.292" v="1017" actId="1076"/>
          <ac:spMkLst>
            <pc:docMk/>
            <pc:sldMk cId="173734232" sldId="263"/>
            <ac:spMk id="276" creationId="{3739A0EC-EB6D-49A7-AF75-422E2CE1D803}"/>
          </ac:spMkLst>
        </pc:spChg>
        <pc:spChg chg="add mod">
          <ac:chgData name="B Marsden" userId="ec7c0039-d376-413d-b5bc-d583ad268833" providerId="ADAL" clId="{CC03B82B-92BB-4263-B066-517DCF6B2964}" dt="2022-04-12T23:28:11.634" v="981" actId="1076"/>
          <ac:spMkLst>
            <pc:docMk/>
            <pc:sldMk cId="173734232" sldId="263"/>
            <ac:spMk id="278" creationId="{6C14E3EB-AA82-4568-AD8F-FA66DED8625E}"/>
          </ac:spMkLst>
        </pc:spChg>
        <pc:spChg chg="add mod">
          <ac:chgData name="B Marsden" userId="ec7c0039-d376-413d-b5bc-d583ad268833" providerId="ADAL" clId="{CC03B82B-92BB-4263-B066-517DCF6B2964}" dt="2022-04-13T18:23:43.608" v="3932" actId="1076"/>
          <ac:spMkLst>
            <pc:docMk/>
            <pc:sldMk cId="173734232" sldId="263"/>
            <ac:spMk id="279" creationId="{EC01AC2D-65E3-4691-ADD1-1180CE2A93DE}"/>
          </ac:spMkLst>
        </pc:spChg>
        <pc:spChg chg="add mod">
          <ac:chgData name="B Marsden" userId="ec7c0039-d376-413d-b5bc-d583ad268833" providerId="ADAL" clId="{CC03B82B-92BB-4263-B066-517DCF6B2964}" dt="2022-06-22T15:33:43.604" v="4389" actId="1076"/>
          <ac:spMkLst>
            <pc:docMk/>
            <pc:sldMk cId="173734232" sldId="263"/>
            <ac:spMk id="281" creationId="{195E73F5-62FC-45C0-8287-B41162308B05}"/>
          </ac:spMkLst>
        </pc:spChg>
        <pc:spChg chg="add mod">
          <ac:chgData name="B Marsden" userId="ec7c0039-d376-413d-b5bc-d583ad268833" providerId="ADAL" clId="{CC03B82B-92BB-4263-B066-517DCF6B2964}" dt="2022-04-13T19:05:47.543" v="4059" actId="1076"/>
          <ac:spMkLst>
            <pc:docMk/>
            <pc:sldMk cId="173734232" sldId="263"/>
            <ac:spMk id="283" creationId="{AB4E58FA-2682-4393-9C01-59DEA6E6A1C5}"/>
          </ac:spMkLst>
        </pc:spChg>
        <pc:spChg chg="del">
          <ac:chgData name="B Marsden" userId="ec7c0039-d376-413d-b5bc-d583ad268833" providerId="ADAL" clId="{CC03B82B-92BB-4263-B066-517DCF6B2964}" dt="2022-04-12T23:18:25.463" v="462" actId="478"/>
          <ac:spMkLst>
            <pc:docMk/>
            <pc:sldMk cId="173734232" sldId="263"/>
            <ac:spMk id="287" creationId="{072D6B6F-C480-48A8-81BA-C93286A056C4}"/>
          </ac:spMkLst>
        </pc:spChg>
        <pc:spChg chg="add del mod">
          <ac:chgData name="B Marsden" userId="ec7c0039-d376-413d-b5bc-d583ad268833" providerId="ADAL" clId="{CC03B82B-92BB-4263-B066-517DCF6B2964}" dt="2022-04-12T23:39:15.279" v="1210"/>
          <ac:spMkLst>
            <pc:docMk/>
            <pc:sldMk cId="173734232" sldId="263"/>
            <ac:spMk id="292" creationId="{90E55940-B02D-457C-A173-47C1D4C5D337}"/>
          </ac:spMkLst>
        </pc:spChg>
        <pc:spChg chg="add mod">
          <ac:chgData name="B Marsden" userId="ec7c0039-d376-413d-b5bc-d583ad268833" providerId="ADAL" clId="{CC03B82B-92BB-4263-B066-517DCF6B2964}" dt="2022-04-13T18:37:10.093" v="4053" actId="1076"/>
          <ac:spMkLst>
            <pc:docMk/>
            <pc:sldMk cId="173734232" sldId="263"/>
            <ac:spMk id="294" creationId="{A620D73B-D8CA-43F4-AD67-467A94D0552E}"/>
          </ac:spMkLst>
        </pc:spChg>
        <pc:spChg chg="mod">
          <ac:chgData name="B Marsden" userId="ec7c0039-d376-413d-b5bc-d583ad268833" providerId="ADAL" clId="{CC03B82B-92BB-4263-B066-517DCF6B2964}" dt="2022-04-13T01:00:19.437" v="2592" actId="1076"/>
          <ac:spMkLst>
            <pc:docMk/>
            <pc:sldMk cId="173734232" sldId="263"/>
            <ac:spMk id="295" creationId="{67AC1A2B-C5D8-5E4C-97BA-3FCC0B5E948F}"/>
          </ac:spMkLst>
        </pc:spChg>
        <pc:spChg chg="mod">
          <ac:chgData name="B Marsden" userId="ec7c0039-d376-413d-b5bc-d583ad268833" providerId="ADAL" clId="{CC03B82B-92BB-4263-B066-517DCF6B2964}" dt="2022-04-13T18:15:40.312" v="3728" actId="1076"/>
          <ac:spMkLst>
            <pc:docMk/>
            <pc:sldMk cId="173734232" sldId="263"/>
            <ac:spMk id="296" creationId="{67D857C8-6DBF-1441-BED6-4FF1EB531C36}"/>
          </ac:spMkLst>
        </pc:spChg>
        <pc:spChg chg="mod">
          <ac:chgData name="B Marsden" userId="ec7c0039-d376-413d-b5bc-d583ad268833" providerId="ADAL" clId="{CC03B82B-92BB-4263-B066-517DCF6B2964}" dt="2022-04-13T18:15:40.312" v="3728" actId="1076"/>
          <ac:spMkLst>
            <pc:docMk/>
            <pc:sldMk cId="173734232" sldId="263"/>
            <ac:spMk id="297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18:15:40.312" v="3728" actId="1076"/>
          <ac:spMkLst>
            <pc:docMk/>
            <pc:sldMk cId="173734232" sldId="263"/>
            <ac:spMk id="298" creationId="{B87A07DE-C984-5043-ABB4-D3D967D43357}"/>
          </ac:spMkLst>
        </pc:spChg>
        <pc:spChg chg="del mod">
          <ac:chgData name="B Marsden" userId="ec7c0039-d376-413d-b5bc-d583ad268833" providerId="ADAL" clId="{CC03B82B-92BB-4263-B066-517DCF6B2964}" dt="2022-04-12T23:19:17.531" v="515" actId="478"/>
          <ac:spMkLst>
            <pc:docMk/>
            <pc:sldMk cId="173734232" sldId="263"/>
            <ac:spMk id="299" creationId="{2E7E5747-2854-BB47-B08F-A90C4B2B649B}"/>
          </ac:spMkLst>
        </pc:spChg>
        <pc:spChg chg="mod">
          <ac:chgData name="B Marsden" userId="ec7c0039-d376-413d-b5bc-d583ad268833" providerId="ADAL" clId="{CC03B82B-92BB-4263-B066-517DCF6B2964}" dt="2022-04-13T01:20:27.127" v="2886" actId="1076"/>
          <ac:spMkLst>
            <pc:docMk/>
            <pc:sldMk cId="173734232" sldId="263"/>
            <ac:spMk id="300" creationId="{A0CD8271-5B2B-AA4E-940C-087FDFDB9FFD}"/>
          </ac:spMkLst>
        </pc:spChg>
        <pc:spChg chg="mod">
          <ac:chgData name="B Marsden" userId="ec7c0039-d376-413d-b5bc-d583ad268833" providerId="ADAL" clId="{CC03B82B-92BB-4263-B066-517DCF6B2964}" dt="2022-04-13T18:15:40.312" v="3728" actId="1076"/>
          <ac:spMkLst>
            <pc:docMk/>
            <pc:sldMk cId="173734232" sldId="263"/>
            <ac:spMk id="301" creationId="{2BE9DFE9-D2AE-C14C-AB63-41C6DF192559}"/>
          </ac:spMkLst>
        </pc:spChg>
        <pc:spChg chg="mod">
          <ac:chgData name="B Marsden" userId="ec7c0039-d376-413d-b5bc-d583ad268833" providerId="ADAL" clId="{CC03B82B-92BB-4263-B066-517DCF6B2964}" dt="2022-06-22T16:32:22.070" v="4979" actId="1076"/>
          <ac:spMkLst>
            <pc:docMk/>
            <pc:sldMk cId="173734232" sldId="263"/>
            <ac:spMk id="302" creationId="{78A5B95E-5A83-C546-9EC7-5372BF1590AA}"/>
          </ac:spMkLst>
        </pc:spChg>
        <pc:spChg chg="mod">
          <ac:chgData name="B Marsden" userId="ec7c0039-d376-413d-b5bc-d583ad268833" providerId="ADAL" clId="{CC03B82B-92BB-4263-B066-517DCF6B2964}" dt="2022-04-13T00:21:04.544" v="1806" actId="1076"/>
          <ac:spMkLst>
            <pc:docMk/>
            <pc:sldMk cId="173734232" sldId="263"/>
            <ac:spMk id="303" creationId="{0EDD3DB9-5985-D143-87C9-B3B8A8962F40}"/>
          </ac:spMkLst>
        </pc:spChg>
        <pc:spChg chg="mod">
          <ac:chgData name="B Marsden" userId="ec7c0039-d376-413d-b5bc-d583ad268833" providerId="ADAL" clId="{CC03B82B-92BB-4263-B066-517DCF6B2964}" dt="2022-04-13T18:15:23.074" v="3723" actId="1076"/>
          <ac:spMkLst>
            <pc:docMk/>
            <pc:sldMk cId="173734232" sldId="263"/>
            <ac:spMk id="304" creationId="{8AF00033-31E6-0C44-B83E-0318409823B5}"/>
          </ac:spMkLst>
        </pc:spChg>
        <pc:spChg chg="mod">
          <ac:chgData name="B Marsden" userId="ec7c0039-d376-413d-b5bc-d583ad268833" providerId="ADAL" clId="{CC03B82B-92BB-4263-B066-517DCF6B2964}" dt="2022-04-13T00:42:42.034" v="2381" actId="1076"/>
          <ac:spMkLst>
            <pc:docMk/>
            <pc:sldMk cId="173734232" sldId="263"/>
            <ac:spMk id="305" creationId="{8F7AC956-3AC6-EC45-8395-72B0525DA2EF}"/>
          </ac:spMkLst>
        </pc:spChg>
        <pc:spChg chg="del">
          <ac:chgData name="B Marsden" userId="ec7c0039-d376-413d-b5bc-d583ad268833" providerId="ADAL" clId="{CC03B82B-92BB-4263-B066-517DCF6B2964}" dt="2022-04-13T00:16:54.614" v="1765" actId="478"/>
          <ac:spMkLst>
            <pc:docMk/>
            <pc:sldMk cId="173734232" sldId="263"/>
            <ac:spMk id="311" creationId="{A85C969B-49FA-A646-B8EF-C9F7C882F0FE}"/>
          </ac:spMkLst>
        </pc:spChg>
        <pc:spChg chg="del mod">
          <ac:chgData name="B Marsden" userId="ec7c0039-d376-413d-b5bc-d583ad268833" providerId="ADAL" clId="{CC03B82B-92BB-4263-B066-517DCF6B2964}" dt="2022-04-13T00:31:15.764" v="2104" actId="478"/>
          <ac:spMkLst>
            <pc:docMk/>
            <pc:sldMk cId="173734232" sldId="263"/>
            <ac:spMk id="313" creationId="{B8BF8AAF-390B-324C-83BE-AA19E27E88DC}"/>
          </ac:spMkLst>
        </pc:spChg>
        <pc:spChg chg="mod">
          <ac:chgData name="B Marsden" userId="ec7c0039-d376-413d-b5bc-d583ad268833" providerId="ADAL" clId="{CC03B82B-92BB-4263-B066-517DCF6B2964}" dt="2022-04-13T01:22:12.794" v="2948" actId="1076"/>
          <ac:spMkLst>
            <pc:docMk/>
            <pc:sldMk cId="173734232" sldId="263"/>
            <ac:spMk id="314" creationId="{76E63BBC-6109-F14F-A7D2-B3848C8E73A2}"/>
          </ac:spMkLst>
        </pc:spChg>
        <pc:spChg chg="add mod">
          <ac:chgData name="B Marsden" userId="ec7c0039-d376-413d-b5bc-d583ad268833" providerId="ADAL" clId="{CC03B82B-92BB-4263-B066-517DCF6B2964}" dt="2022-05-08T15:09:37.188" v="4144" actId="1076"/>
          <ac:spMkLst>
            <pc:docMk/>
            <pc:sldMk cId="173734232" sldId="263"/>
            <ac:spMk id="315" creationId="{66B5724F-8235-3165-F587-B4BA1AD3AB53}"/>
          </ac:spMkLst>
        </pc:spChg>
        <pc:spChg chg="del mod">
          <ac:chgData name="B Marsden" userId="ec7c0039-d376-413d-b5bc-d583ad268833" providerId="ADAL" clId="{CC03B82B-92BB-4263-B066-517DCF6B2964}" dt="2022-04-12T23:37:47.674" v="1200" actId="478"/>
          <ac:spMkLst>
            <pc:docMk/>
            <pc:sldMk cId="173734232" sldId="263"/>
            <ac:spMk id="315" creationId="{F16A689D-4BB5-E34C-9CAB-84328818A3E5}"/>
          </ac:spMkLst>
        </pc:spChg>
        <pc:spChg chg="mod">
          <ac:chgData name="B Marsden" userId="ec7c0039-d376-413d-b5bc-d583ad268833" providerId="ADAL" clId="{CC03B82B-92BB-4263-B066-517DCF6B2964}" dt="2022-04-13T01:25:01.477" v="3035" actId="1076"/>
          <ac:spMkLst>
            <pc:docMk/>
            <pc:sldMk cId="173734232" sldId="263"/>
            <ac:spMk id="316" creationId="{F24F95CA-CE5A-F54D-958D-E479BC4BC983}"/>
          </ac:spMkLst>
        </pc:spChg>
        <pc:spChg chg="del mod">
          <ac:chgData name="B Marsden" userId="ec7c0039-d376-413d-b5bc-d583ad268833" providerId="ADAL" clId="{CC03B82B-92BB-4263-B066-517DCF6B2964}" dt="2022-04-12T23:15:59.549" v="398"/>
          <ac:spMkLst>
            <pc:docMk/>
            <pc:sldMk cId="173734232" sldId="263"/>
            <ac:spMk id="317" creationId="{072D6B6F-C480-48A8-81BA-C93286A056C4}"/>
          </ac:spMkLst>
        </pc:spChg>
        <pc:spChg chg="add mod">
          <ac:chgData name="B Marsden" userId="ec7c0039-d376-413d-b5bc-d583ad268833" providerId="ADAL" clId="{CC03B82B-92BB-4263-B066-517DCF6B2964}" dt="2022-04-12T23:46:11.087" v="1350" actId="1076"/>
          <ac:spMkLst>
            <pc:docMk/>
            <pc:sldMk cId="173734232" sldId="263"/>
            <ac:spMk id="318" creationId="{18ABA58F-436F-495B-B7E2-18D48696BADD}"/>
          </ac:spMkLst>
        </pc:spChg>
        <pc:spChg chg="mod">
          <ac:chgData name="B Marsden" userId="ec7c0039-d376-413d-b5bc-d583ad268833" providerId="ADAL" clId="{CC03B82B-92BB-4263-B066-517DCF6B2964}" dt="2022-04-13T00:26:20.815" v="1982" actId="1076"/>
          <ac:spMkLst>
            <pc:docMk/>
            <pc:sldMk cId="173734232" sldId="263"/>
            <ac:spMk id="319" creationId="{2825A841-62BB-B14F-9D84-188F184C6A78}"/>
          </ac:spMkLst>
        </pc:spChg>
        <pc:spChg chg="mod">
          <ac:chgData name="B Marsden" userId="ec7c0039-d376-413d-b5bc-d583ad268833" providerId="ADAL" clId="{CC03B82B-92BB-4263-B066-517DCF6B2964}" dt="2022-04-13T00:32:09.166" v="2143" actId="1076"/>
          <ac:spMkLst>
            <pc:docMk/>
            <pc:sldMk cId="173734232" sldId="263"/>
            <ac:spMk id="320" creationId="{3859CA9B-96CA-F543-8DE5-19E1F310BB64}"/>
          </ac:spMkLst>
        </pc:spChg>
        <pc:spChg chg="mod">
          <ac:chgData name="B Marsden" userId="ec7c0039-d376-413d-b5bc-d583ad268833" providerId="ADAL" clId="{CC03B82B-92BB-4263-B066-517DCF6B2964}" dt="2022-04-13T01:22:07.355" v="2945" actId="1076"/>
          <ac:spMkLst>
            <pc:docMk/>
            <pc:sldMk cId="173734232" sldId="263"/>
            <ac:spMk id="321" creationId="{C908222B-5771-1C4F-AB25-4AE53AF7C437}"/>
          </ac:spMkLst>
        </pc:spChg>
        <pc:spChg chg="mod ord">
          <ac:chgData name="B Marsden" userId="ec7c0039-d376-413d-b5bc-d583ad268833" providerId="ADAL" clId="{CC03B82B-92BB-4263-B066-517DCF6B2964}" dt="2022-04-13T01:21:55.850" v="2942" actId="1076"/>
          <ac:spMkLst>
            <pc:docMk/>
            <pc:sldMk cId="173734232" sldId="263"/>
            <ac:spMk id="322" creationId="{9A5FCD2D-8A8C-774C-A689-5C5A77EAEE90}"/>
          </ac:spMkLst>
        </pc:spChg>
        <pc:spChg chg="mod">
          <ac:chgData name="B Marsden" userId="ec7c0039-d376-413d-b5bc-d583ad268833" providerId="ADAL" clId="{CC03B82B-92BB-4263-B066-517DCF6B2964}" dt="2022-04-13T00:35:15.719" v="2277" actId="1076"/>
          <ac:spMkLst>
            <pc:docMk/>
            <pc:sldMk cId="173734232" sldId="263"/>
            <ac:spMk id="323" creationId="{5C677503-A02D-0243-ADEE-9CEE28F019ED}"/>
          </ac:spMkLst>
        </pc:spChg>
        <pc:spChg chg="mod">
          <ac:chgData name="B Marsden" userId="ec7c0039-d376-413d-b5bc-d583ad268833" providerId="ADAL" clId="{CC03B82B-92BB-4263-B066-517DCF6B2964}" dt="2022-04-13T19:05:44.367" v="4058" actId="1076"/>
          <ac:spMkLst>
            <pc:docMk/>
            <pc:sldMk cId="173734232" sldId="263"/>
            <ac:spMk id="324" creationId="{A01E7D61-7EE2-C74E-ADFF-BB7551F0A4E9}"/>
          </ac:spMkLst>
        </pc:spChg>
        <pc:spChg chg="mod">
          <ac:chgData name="B Marsden" userId="ec7c0039-d376-413d-b5bc-d583ad268833" providerId="ADAL" clId="{CC03B82B-92BB-4263-B066-517DCF6B2964}" dt="2022-04-13T00:13:39.536" v="1756" actId="14100"/>
          <ac:spMkLst>
            <pc:docMk/>
            <pc:sldMk cId="173734232" sldId="263"/>
            <ac:spMk id="325" creationId="{586E40D4-0750-DA4F-9EDF-0F4D40B59E24}"/>
          </ac:spMkLst>
        </pc:spChg>
        <pc:spChg chg="mod">
          <ac:chgData name="B Marsden" userId="ec7c0039-d376-413d-b5bc-d583ad268833" providerId="ADAL" clId="{CC03B82B-92BB-4263-B066-517DCF6B2964}" dt="2022-06-22T15:24:11.364" v="4207" actId="1076"/>
          <ac:spMkLst>
            <pc:docMk/>
            <pc:sldMk cId="173734232" sldId="263"/>
            <ac:spMk id="326" creationId="{569C07C9-3337-3648-A204-C5A35E881FCC}"/>
          </ac:spMkLst>
        </pc:spChg>
        <pc:spChg chg="mod">
          <ac:chgData name="B Marsden" userId="ec7c0039-d376-413d-b5bc-d583ad268833" providerId="ADAL" clId="{CC03B82B-92BB-4263-B066-517DCF6B2964}" dt="2022-04-12T23:35:57.313" v="1164" actId="1076"/>
          <ac:spMkLst>
            <pc:docMk/>
            <pc:sldMk cId="173734232" sldId="263"/>
            <ac:spMk id="327" creationId="{C78D02F1-B326-E74B-A6C0-62B843402AAE}"/>
          </ac:spMkLst>
        </pc:spChg>
        <pc:spChg chg="add mod">
          <ac:chgData name="B Marsden" userId="ec7c0039-d376-413d-b5bc-d583ad268833" providerId="ADAL" clId="{CC03B82B-92BB-4263-B066-517DCF6B2964}" dt="2022-04-13T18:36:53.745" v="4048" actId="1076"/>
          <ac:spMkLst>
            <pc:docMk/>
            <pc:sldMk cId="173734232" sldId="263"/>
            <ac:spMk id="329" creationId="{BA914C65-DA01-4790-BC31-9BF0157DF1CC}"/>
          </ac:spMkLst>
        </pc:spChg>
        <pc:spChg chg="mod">
          <ac:chgData name="B Marsden" userId="ec7c0039-d376-413d-b5bc-d583ad268833" providerId="ADAL" clId="{CC03B82B-92BB-4263-B066-517DCF6B2964}" dt="2022-04-13T00:08:00.354" v="1747" actId="1076"/>
          <ac:spMkLst>
            <pc:docMk/>
            <pc:sldMk cId="173734232" sldId="263"/>
            <ac:spMk id="330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00:07:55.416" v="1746" actId="1076"/>
          <ac:spMkLst>
            <pc:docMk/>
            <pc:sldMk cId="173734232" sldId="263"/>
            <ac:spMk id="331" creationId="{00000000-0000-0000-0000-000000000000}"/>
          </ac:spMkLst>
        </pc:spChg>
        <pc:spChg chg="mod">
          <ac:chgData name="B Marsden" userId="ec7c0039-d376-413d-b5bc-d583ad268833" providerId="ADAL" clId="{CC03B82B-92BB-4263-B066-517DCF6B2964}" dt="2022-04-13T00:07:55.416" v="1746" actId="1076"/>
          <ac:spMkLst>
            <pc:docMk/>
            <pc:sldMk cId="173734232" sldId="263"/>
            <ac:spMk id="332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00:08:00.354" v="1747" actId="1076"/>
          <ac:spMkLst>
            <pc:docMk/>
            <pc:sldMk cId="173734232" sldId="263"/>
            <ac:spMk id="333" creationId="{00000000-0000-0000-0000-000000000000}"/>
          </ac:spMkLst>
        </pc:spChg>
        <pc:spChg chg="add mod">
          <ac:chgData name="B Marsden" userId="ec7c0039-d376-413d-b5bc-d583ad268833" providerId="ADAL" clId="{CC03B82B-92BB-4263-B066-517DCF6B2964}" dt="2022-04-12T23:49:14.566" v="1441" actId="1076"/>
          <ac:spMkLst>
            <pc:docMk/>
            <pc:sldMk cId="173734232" sldId="263"/>
            <ac:spMk id="334" creationId="{400ECECF-0259-465B-9C25-F74BCF5841FB}"/>
          </ac:spMkLst>
        </pc:spChg>
        <pc:spChg chg="mod">
          <ac:chgData name="B Marsden" userId="ec7c0039-d376-413d-b5bc-d583ad268833" providerId="ADAL" clId="{CC03B82B-92BB-4263-B066-517DCF6B2964}" dt="2022-04-13T00:08:56.300" v="1755" actId="1076"/>
          <ac:spMkLst>
            <pc:docMk/>
            <pc:sldMk cId="173734232" sldId="263"/>
            <ac:spMk id="335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00:08:32.113" v="1749" actId="1076"/>
          <ac:spMkLst>
            <pc:docMk/>
            <pc:sldMk cId="173734232" sldId="263"/>
            <ac:spMk id="336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00:42:33.601" v="2378" actId="1076"/>
          <ac:spMkLst>
            <pc:docMk/>
            <pc:sldMk cId="173734232" sldId="263"/>
            <ac:spMk id="337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3T00:38:52.843" v="2313" actId="1076"/>
          <ac:spMkLst>
            <pc:docMk/>
            <pc:sldMk cId="173734232" sldId="263"/>
            <ac:spMk id="339" creationId="{FA468CC4-DA3D-D04C-A0F3-908B66B1ED58}"/>
          </ac:spMkLst>
        </pc:spChg>
        <pc:spChg chg="mod">
          <ac:chgData name="B Marsden" userId="ec7c0039-d376-413d-b5bc-d583ad268833" providerId="ADAL" clId="{CC03B82B-92BB-4263-B066-517DCF6B2964}" dt="2022-04-12T23:20:01.814" v="532" actId="1076"/>
          <ac:spMkLst>
            <pc:docMk/>
            <pc:sldMk cId="173734232" sldId="263"/>
            <ac:spMk id="340" creationId="{3F9D210A-5AD4-5F4E-B2CD-3EE825B2F467}"/>
          </ac:spMkLst>
        </pc:spChg>
        <pc:spChg chg="add mod">
          <ac:chgData name="B Marsden" userId="ec7c0039-d376-413d-b5bc-d583ad268833" providerId="ADAL" clId="{CC03B82B-92BB-4263-B066-517DCF6B2964}" dt="2022-04-13T18:36:58.691" v="4049" actId="1076"/>
          <ac:spMkLst>
            <pc:docMk/>
            <pc:sldMk cId="173734232" sldId="263"/>
            <ac:spMk id="341" creationId="{5E0DB354-C598-428D-8640-01D44C61A2D1}"/>
          </ac:spMkLst>
        </pc:spChg>
        <pc:spChg chg="del">
          <ac:chgData name="B Marsden" userId="ec7c0039-d376-413d-b5bc-d583ad268833" providerId="ADAL" clId="{CC03B82B-92BB-4263-B066-517DCF6B2964}" dt="2022-04-12T23:08:40.880" v="130" actId="478"/>
          <ac:spMkLst>
            <pc:docMk/>
            <pc:sldMk cId="173734232" sldId="263"/>
            <ac:spMk id="343" creationId="{072D6B6F-C480-48A8-81BA-C93286A056C4}"/>
          </ac:spMkLst>
        </pc:spChg>
        <pc:spChg chg="mod">
          <ac:chgData name="B Marsden" userId="ec7c0039-d376-413d-b5bc-d583ad268833" providerId="ADAL" clId="{CC03B82B-92BB-4263-B066-517DCF6B2964}" dt="2022-06-22T15:24:18.367" v="4210" actId="1076"/>
          <ac:spMkLst>
            <pc:docMk/>
            <pc:sldMk cId="173734232" sldId="263"/>
            <ac:spMk id="344" creationId="{FB93CE9D-6D79-46D5-8716-EC275E3703C9}"/>
          </ac:spMkLst>
        </pc:spChg>
        <pc:spChg chg="mod">
          <ac:chgData name="B Marsden" userId="ec7c0039-d376-413d-b5bc-d583ad268833" providerId="ADAL" clId="{CC03B82B-92BB-4263-B066-517DCF6B2964}" dt="2022-04-13T18:21:03.111" v="3850" actId="1076"/>
          <ac:spMkLst>
            <pc:docMk/>
            <pc:sldMk cId="173734232" sldId="263"/>
            <ac:spMk id="345" creationId="{D29E84A7-68E2-1D49-9B77-3F370D7A71FC}"/>
          </ac:spMkLst>
        </pc:spChg>
        <pc:spChg chg="mod">
          <ac:chgData name="B Marsden" userId="ec7c0039-d376-413d-b5bc-d583ad268833" providerId="ADAL" clId="{CC03B82B-92BB-4263-B066-517DCF6B2964}" dt="2022-04-13T18:16:08.718" v="3736" actId="1076"/>
          <ac:spMkLst>
            <pc:docMk/>
            <pc:sldMk cId="173734232" sldId="263"/>
            <ac:spMk id="346" creationId="{D465EA54-87F7-6748-B589-531D9F98FBC1}"/>
          </ac:spMkLst>
        </pc:spChg>
        <pc:spChg chg="mod">
          <ac:chgData name="B Marsden" userId="ec7c0039-d376-413d-b5bc-d583ad268833" providerId="ADAL" clId="{CC03B82B-92BB-4263-B066-517DCF6B2964}" dt="2022-04-13T18:34:25.229" v="4003" actId="1076"/>
          <ac:spMkLst>
            <pc:docMk/>
            <pc:sldMk cId="173734232" sldId="263"/>
            <ac:spMk id="348" creationId="{796AED0C-4835-B644-8AEB-748268F47261}"/>
          </ac:spMkLst>
        </pc:spChg>
        <pc:spChg chg="mod">
          <ac:chgData name="B Marsden" userId="ec7c0039-d376-413d-b5bc-d583ad268833" providerId="ADAL" clId="{CC03B82B-92BB-4263-B066-517DCF6B2964}" dt="2022-04-13T18:20:28.402" v="3839" actId="1076"/>
          <ac:spMkLst>
            <pc:docMk/>
            <pc:sldMk cId="173734232" sldId="263"/>
            <ac:spMk id="349" creationId="{7E076C5C-B22A-0B41-B7F8-3E53A48150C1}"/>
          </ac:spMkLst>
        </pc:spChg>
        <pc:spChg chg="mod">
          <ac:chgData name="B Marsden" userId="ec7c0039-d376-413d-b5bc-d583ad268833" providerId="ADAL" clId="{CC03B82B-92BB-4263-B066-517DCF6B2964}" dt="2022-04-18T18:50:13.488" v="4078" actId="20577"/>
          <ac:spMkLst>
            <pc:docMk/>
            <pc:sldMk cId="173734232" sldId="263"/>
            <ac:spMk id="350" creationId="{DF3B6D7F-A51B-E648-BEF3-94B1248AEFAB}"/>
          </ac:spMkLst>
        </pc:spChg>
        <pc:spChg chg="mod">
          <ac:chgData name="B Marsden" userId="ec7c0039-d376-413d-b5bc-d583ad268833" providerId="ADAL" clId="{CC03B82B-92BB-4263-B066-517DCF6B2964}" dt="2022-04-13T18:22:01.476" v="3867" actId="1076"/>
          <ac:spMkLst>
            <pc:docMk/>
            <pc:sldMk cId="173734232" sldId="263"/>
            <ac:spMk id="351" creationId="{C273036B-64A2-1D40-974B-7E2DD9A6F405}"/>
          </ac:spMkLst>
        </pc:spChg>
        <pc:spChg chg="add mod">
          <ac:chgData name="B Marsden" userId="ec7c0039-d376-413d-b5bc-d583ad268833" providerId="ADAL" clId="{CC03B82B-92BB-4263-B066-517DCF6B2964}" dt="2022-04-12T23:54:00.374" v="1522" actId="1076"/>
          <ac:spMkLst>
            <pc:docMk/>
            <pc:sldMk cId="173734232" sldId="263"/>
            <ac:spMk id="353" creationId="{A3645F89-7A9E-46E5-8344-E05496F4F0FC}"/>
          </ac:spMkLst>
        </pc:spChg>
        <pc:spChg chg="add mod">
          <ac:chgData name="B Marsden" userId="ec7c0039-d376-413d-b5bc-d583ad268833" providerId="ADAL" clId="{CC03B82B-92BB-4263-B066-517DCF6B2964}" dt="2022-04-13T01:00:32.180" v="2595" actId="1076"/>
          <ac:spMkLst>
            <pc:docMk/>
            <pc:sldMk cId="173734232" sldId="263"/>
            <ac:spMk id="355" creationId="{3177B0B2-0DD3-438B-8B9B-9A904249447B}"/>
          </ac:spMkLst>
        </pc:spChg>
        <pc:spChg chg="add mod">
          <ac:chgData name="B Marsden" userId="ec7c0039-d376-413d-b5bc-d583ad268833" providerId="ADAL" clId="{CC03B82B-92BB-4263-B066-517DCF6B2964}" dt="2022-04-13T00:59:59.718" v="2588" actId="1076"/>
          <ac:spMkLst>
            <pc:docMk/>
            <pc:sldMk cId="173734232" sldId="263"/>
            <ac:spMk id="356" creationId="{05A6EE43-A713-4995-95D8-EAE7D08948CB}"/>
          </ac:spMkLst>
        </pc:spChg>
        <pc:spChg chg="add mod">
          <ac:chgData name="B Marsden" userId="ec7c0039-d376-413d-b5bc-d583ad268833" providerId="ADAL" clId="{CC03B82B-92BB-4263-B066-517DCF6B2964}" dt="2022-04-12T23:59:13.364" v="1675" actId="1076"/>
          <ac:spMkLst>
            <pc:docMk/>
            <pc:sldMk cId="173734232" sldId="263"/>
            <ac:spMk id="358" creationId="{FB4A4F16-14EA-4E34-AF18-CA8E69EAD827}"/>
          </ac:spMkLst>
        </pc:spChg>
        <pc:spChg chg="add mod">
          <ac:chgData name="B Marsden" userId="ec7c0039-d376-413d-b5bc-d583ad268833" providerId="ADAL" clId="{CC03B82B-92BB-4263-B066-517DCF6B2964}" dt="2022-04-12T23:59:49.889" v="1708" actId="1076"/>
          <ac:spMkLst>
            <pc:docMk/>
            <pc:sldMk cId="173734232" sldId="263"/>
            <ac:spMk id="359" creationId="{D42E239E-4204-4476-9603-1D3AF3D2DE34}"/>
          </ac:spMkLst>
        </pc:spChg>
        <pc:spChg chg="add mod">
          <ac:chgData name="B Marsden" userId="ec7c0039-d376-413d-b5bc-d583ad268833" providerId="ADAL" clId="{CC03B82B-92BB-4263-B066-517DCF6B2964}" dt="2022-04-13T00:59:43.525" v="2582" actId="1076"/>
          <ac:spMkLst>
            <pc:docMk/>
            <pc:sldMk cId="173734232" sldId="263"/>
            <ac:spMk id="361" creationId="{59BE0E8B-CEF9-4448-84B5-AEC354A9877F}"/>
          </ac:spMkLst>
        </pc:spChg>
        <pc:spChg chg="add mod">
          <ac:chgData name="B Marsden" userId="ec7c0039-d376-413d-b5bc-d583ad268833" providerId="ADAL" clId="{CC03B82B-92BB-4263-B066-517DCF6B2964}" dt="2022-04-13T00:59:50.750" v="2584" actId="1076"/>
          <ac:spMkLst>
            <pc:docMk/>
            <pc:sldMk cId="173734232" sldId="263"/>
            <ac:spMk id="363" creationId="{8BE4859C-9491-4887-BC3C-4DC2FEC396F4}"/>
          </ac:spMkLst>
        </pc:spChg>
        <pc:spChg chg="add mod">
          <ac:chgData name="B Marsden" userId="ec7c0039-d376-413d-b5bc-d583ad268833" providerId="ADAL" clId="{CC03B82B-92BB-4263-B066-517DCF6B2964}" dt="2022-04-13T00:39:22.056" v="2323" actId="14100"/>
          <ac:spMkLst>
            <pc:docMk/>
            <pc:sldMk cId="173734232" sldId="263"/>
            <ac:spMk id="364" creationId="{68AF7CE0-9667-4627-AE9B-571838688FE6}"/>
          </ac:spMkLst>
        </pc:spChg>
        <pc:spChg chg="add mod">
          <ac:chgData name="B Marsden" userId="ec7c0039-d376-413d-b5bc-d583ad268833" providerId="ADAL" clId="{CC03B82B-92BB-4263-B066-517DCF6B2964}" dt="2022-06-22T16:32:09.708" v="4974" actId="1076"/>
          <ac:spMkLst>
            <pc:docMk/>
            <pc:sldMk cId="173734232" sldId="263"/>
            <ac:spMk id="367" creationId="{0FFDD89F-6001-447C-8EF5-EAD8BD0A508B}"/>
          </ac:spMkLst>
        </pc:spChg>
        <pc:spChg chg="add mod">
          <ac:chgData name="B Marsden" userId="ec7c0039-d376-413d-b5bc-d583ad268833" providerId="ADAL" clId="{CC03B82B-92BB-4263-B066-517DCF6B2964}" dt="2022-04-13T01:01:08.155" v="2609" actId="1076"/>
          <ac:spMkLst>
            <pc:docMk/>
            <pc:sldMk cId="173734232" sldId="263"/>
            <ac:spMk id="369" creationId="{F30C5728-CA28-4977-B499-117280736519}"/>
          </ac:spMkLst>
        </pc:spChg>
        <pc:spChg chg="add mod">
          <ac:chgData name="B Marsden" userId="ec7c0039-d376-413d-b5bc-d583ad268833" providerId="ADAL" clId="{CC03B82B-92BB-4263-B066-517DCF6B2964}" dt="2022-04-13T01:05:48.108" v="2621" actId="1076"/>
          <ac:spMkLst>
            <pc:docMk/>
            <pc:sldMk cId="173734232" sldId="263"/>
            <ac:spMk id="372" creationId="{2AC13272-FA7C-4573-A520-10F290FEFFD2}"/>
          </ac:spMkLst>
        </pc:spChg>
        <pc:spChg chg="add mod">
          <ac:chgData name="B Marsden" userId="ec7c0039-d376-413d-b5bc-d583ad268833" providerId="ADAL" clId="{CC03B82B-92BB-4263-B066-517DCF6B2964}" dt="2022-04-13T01:16:16.384" v="2812" actId="1076"/>
          <ac:spMkLst>
            <pc:docMk/>
            <pc:sldMk cId="173734232" sldId="263"/>
            <ac:spMk id="375" creationId="{1C2A08B1-7FB5-42E6-98A1-A7CABDA057DC}"/>
          </ac:spMkLst>
        </pc:spChg>
        <pc:spChg chg="add mod">
          <ac:chgData name="B Marsden" userId="ec7c0039-d376-413d-b5bc-d583ad268833" providerId="ADAL" clId="{CC03B82B-92BB-4263-B066-517DCF6B2964}" dt="2022-04-13T17:14:08.460" v="3601" actId="1076"/>
          <ac:spMkLst>
            <pc:docMk/>
            <pc:sldMk cId="173734232" sldId="263"/>
            <ac:spMk id="376" creationId="{7A04B2F7-D886-4158-9634-472C920F4385}"/>
          </ac:spMkLst>
        </pc:spChg>
        <pc:spChg chg="add mod">
          <ac:chgData name="B Marsden" userId="ec7c0039-d376-413d-b5bc-d583ad268833" providerId="ADAL" clId="{CC03B82B-92BB-4263-B066-517DCF6B2964}" dt="2022-04-13T01:12:34.505" v="2769" actId="14100"/>
          <ac:spMkLst>
            <pc:docMk/>
            <pc:sldMk cId="173734232" sldId="263"/>
            <ac:spMk id="379" creationId="{4296721F-BA6D-409A-B612-E584780C8E95}"/>
          </ac:spMkLst>
        </pc:spChg>
        <pc:spChg chg="add mod">
          <ac:chgData name="B Marsden" userId="ec7c0039-d376-413d-b5bc-d583ad268833" providerId="ADAL" clId="{CC03B82B-92BB-4263-B066-517DCF6B2964}" dt="2022-04-13T01:16:28.643" v="2816" actId="1076"/>
          <ac:spMkLst>
            <pc:docMk/>
            <pc:sldMk cId="173734232" sldId="263"/>
            <ac:spMk id="381" creationId="{CE74B739-8E5D-4AEF-8879-48E6992E2852}"/>
          </ac:spMkLst>
        </pc:spChg>
        <pc:spChg chg="add mod">
          <ac:chgData name="B Marsden" userId="ec7c0039-d376-413d-b5bc-d583ad268833" providerId="ADAL" clId="{CC03B82B-92BB-4263-B066-517DCF6B2964}" dt="2022-04-13T17:08:07.991" v="3445" actId="1076"/>
          <ac:spMkLst>
            <pc:docMk/>
            <pc:sldMk cId="173734232" sldId="263"/>
            <ac:spMk id="385" creationId="{5E690DA7-0D01-4AD5-8A7E-506A5D79AB7B}"/>
          </ac:spMkLst>
        </pc:spChg>
        <pc:spChg chg="add mod">
          <ac:chgData name="B Marsden" userId="ec7c0039-d376-413d-b5bc-d583ad268833" providerId="ADAL" clId="{CC03B82B-92BB-4263-B066-517DCF6B2964}" dt="2022-04-13T01:18:38.888" v="2844" actId="1076"/>
          <ac:spMkLst>
            <pc:docMk/>
            <pc:sldMk cId="173734232" sldId="263"/>
            <ac:spMk id="387" creationId="{D1A44555-C07F-495D-B0E8-4015C7182C1E}"/>
          </ac:spMkLst>
        </pc:spChg>
        <pc:spChg chg="add mod">
          <ac:chgData name="B Marsden" userId="ec7c0039-d376-413d-b5bc-d583ad268833" providerId="ADAL" clId="{CC03B82B-92BB-4263-B066-517DCF6B2964}" dt="2022-04-13T01:19:22.576" v="2848" actId="1076"/>
          <ac:spMkLst>
            <pc:docMk/>
            <pc:sldMk cId="173734232" sldId="263"/>
            <ac:spMk id="389" creationId="{31E2A1A5-6A1B-4FEE-A633-7BC3B088A131}"/>
          </ac:spMkLst>
        </pc:spChg>
        <pc:spChg chg="add del mod">
          <ac:chgData name="B Marsden" userId="ec7c0039-d376-413d-b5bc-d583ad268833" providerId="ADAL" clId="{CC03B82B-92BB-4263-B066-517DCF6B2964}" dt="2022-06-22T16:32:05.611" v="4972" actId="478"/>
          <ac:spMkLst>
            <pc:docMk/>
            <pc:sldMk cId="173734232" sldId="263"/>
            <ac:spMk id="390" creationId="{DBB1C0BF-6982-43FE-AE20-7FDDE7562B52}"/>
          </ac:spMkLst>
        </pc:spChg>
        <pc:spChg chg="add mod">
          <ac:chgData name="B Marsden" userId="ec7c0039-d376-413d-b5bc-d583ad268833" providerId="ADAL" clId="{CC03B82B-92BB-4263-B066-517DCF6B2964}" dt="2022-04-13T01:20:52.975" v="2933" actId="1076"/>
          <ac:spMkLst>
            <pc:docMk/>
            <pc:sldMk cId="173734232" sldId="263"/>
            <ac:spMk id="391" creationId="{8640C039-9322-4DB2-9089-2E81846004E1}"/>
          </ac:spMkLst>
        </pc:spChg>
        <pc:spChg chg="add mod">
          <ac:chgData name="B Marsden" userId="ec7c0039-d376-413d-b5bc-d583ad268833" providerId="ADAL" clId="{CC03B82B-92BB-4263-B066-517DCF6B2964}" dt="2022-04-13T01:25:07.042" v="3037" actId="1076"/>
          <ac:spMkLst>
            <pc:docMk/>
            <pc:sldMk cId="173734232" sldId="263"/>
            <ac:spMk id="392" creationId="{CC949527-9FA2-4033-99D4-1C1E7763DCC3}"/>
          </ac:spMkLst>
        </pc:spChg>
        <pc:spChg chg="add mod">
          <ac:chgData name="B Marsden" userId="ec7c0039-d376-413d-b5bc-d583ad268833" providerId="ADAL" clId="{CC03B82B-92BB-4263-B066-517DCF6B2964}" dt="2022-04-13T01:25:21.729" v="3042" actId="1076"/>
          <ac:spMkLst>
            <pc:docMk/>
            <pc:sldMk cId="173734232" sldId="263"/>
            <ac:spMk id="394" creationId="{BD43E212-4265-4A97-BBF6-DEDA04568731}"/>
          </ac:spMkLst>
        </pc:spChg>
        <pc:spChg chg="add mod">
          <ac:chgData name="B Marsden" userId="ec7c0039-d376-413d-b5bc-d583ad268833" providerId="ADAL" clId="{CC03B82B-92BB-4263-B066-517DCF6B2964}" dt="2022-04-13T01:27:41.646" v="3121" actId="1076"/>
          <ac:spMkLst>
            <pc:docMk/>
            <pc:sldMk cId="173734232" sldId="263"/>
            <ac:spMk id="395" creationId="{FE21BA46-5434-42E0-8245-7446B9A1BCC4}"/>
          </ac:spMkLst>
        </pc:spChg>
        <pc:spChg chg="mod">
          <ac:chgData name="B Marsden" userId="ec7c0039-d376-413d-b5bc-d583ad268833" providerId="ADAL" clId="{CC03B82B-92BB-4263-B066-517DCF6B2964}" dt="2022-06-22T15:24:03.455" v="4206" actId="1076"/>
          <ac:spMkLst>
            <pc:docMk/>
            <pc:sldMk cId="173734232" sldId="263"/>
            <ac:spMk id="412" creationId="{BD43E212-4265-4A97-BBF6-DEDA04568731}"/>
          </ac:spMkLst>
        </pc:spChg>
        <pc:spChg chg="add mod">
          <ac:chgData name="B Marsden" userId="ec7c0039-d376-413d-b5bc-d583ad268833" providerId="ADAL" clId="{CC03B82B-92BB-4263-B066-517DCF6B2964}" dt="2022-06-22T16:32:18.460" v="4978" actId="1076"/>
          <ac:spMkLst>
            <pc:docMk/>
            <pc:sldMk cId="173734232" sldId="263"/>
            <ac:spMk id="421" creationId="{B9E81924-0CC9-EB61-9CD6-DA031F0FFE82}"/>
          </ac:spMkLst>
        </pc:spChg>
        <pc:spChg chg="add mod">
          <ac:chgData name="B Marsden" userId="ec7c0039-d376-413d-b5bc-d583ad268833" providerId="ADAL" clId="{CC03B82B-92BB-4263-B066-517DCF6B2964}" dt="2022-06-22T16:45:37.241" v="5040" actId="20577"/>
          <ac:spMkLst>
            <pc:docMk/>
            <pc:sldMk cId="173734232" sldId="263"/>
            <ac:spMk id="422" creationId="{F01DBDA8-AE31-5673-53BD-C0CB43787786}"/>
          </ac:spMkLst>
        </pc:spChg>
        <pc:spChg chg="add mod">
          <ac:chgData name="B Marsden" userId="ec7c0039-d376-413d-b5bc-d583ad268833" providerId="ADAL" clId="{CC03B82B-92BB-4263-B066-517DCF6B2964}" dt="2022-06-22T16:45:15.552" v="5022" actId="1076"/>
          <ac:spMkLst>
            <pc:docMk/>
            <pc:sldMk cId="173734232" sldId="263"/>
            <ac:spMk id="424" creationId="{6CED8DBA-FD70-56E3-119C-2907CB7D9669}"/>
          </ac:spMkLst>
        </pc:spChg>
        <pc:spChg chg="mod">
          <ac:chgData name="B Marsden" userId="ec7c0039-d376-413d-b5bc-d583ad268833" providerId="ADAL" clId="{CC03B82B-92BB-4263-B066-517DCF6B2964}" dt="2022-04-13T01:21:49.470" v="2941" actId="14100"/>
          <ac:spMkLst>
            <pc:docMk/>
            <pc:sldMk cId="173734232" sldId="263"/>
            <ac:spMk id="574" creationId="{42DCC817-95A4-4F9E-B69E-5B3F826F1806}"/>
          </ac:spMkLst>
        </pc:spChg>
        <pc:grpChg chg="mod">
          <ac:chgData name="B Marsden" userId="ec7c0039-d376-413d-b5bc-d583ad268833" providerId="ADAL" clId="{CC03B82B-92BB-4263-B066-517DCF6B2964}" dt="2022-04-12T23:03:11.264" v="116" actId="1076"/>
          <ac:grpSpMkLst>
            <pc:docMk/>
            <pc:sldMk cId="173734232" sldId="263"/>
            <ac:grpSpMk id="7" creationId="{00000000-0000-0000-0000-000000000000}"/>
          </ac:grpSpMkLst>
        </pc:grpChg>
        <pc:picChg chg="mod">
          <ac:chgData name="B Marsden" userId="ec7c0039-d376-413d-b5bc-d583ad268833" providerId="ADAL" clId="{CC03B82B-92BB-4263-B066-517DCF6B2964}" dt="2022-04-13T01:22:23.329" v="2950" actId="14100"/>
          <ac:picMkLst>
            <pc:docMk/>
            <pc:sldMk cId="173734232" sldId="263"/>
            <ac:picMk id="2" creationId="{00000000-0000-0000-0000-000000000000}"/>
          </ac:picMkLst>
        </pc:picChg>
        <pc:picChg chg="mod">
          <ac:chgData name="B Marsden" userId="ec7c0039-d376-413d-b5bc-d583ad268833" providerId="ADAL" clId="{CC03B82B-92BB-4263-B066-517DCF6B2964}" dt="2022-06-22T15:24:13.273" v="4208" actId="1076"/>
          <ac:picMkLst>
            <pc:docMk/>
            <pc:sldMk cId="173734232" sldId="263"/>
            <ac:picMk id="3" creationId="{00000000-0000-0000-0000-000000000000}"/>
          </ac:picMkLst>
        </pc:picChg>
        <pc:picChg chg="add mod">
          <ac:chgData name="B Marsden" userId="ec7c0039-d376-413d-b5bc-d583ad268833" providerId="ADAL" clId="{CC03B82B-92BB-4263-B066-517DCF6B2964}" dt="2022-05-08T15:36:25.601" v="4158" actId="1076"/>
          <ac:picMkLst>
            <pc:docMk/>
            <pc:sldMk cId="173734232" sldId="263"/>
            <ac:picMk id="4" creationId="{08919042-8FBD-C57C-65CC-D8A4F6291C80}"/>
          </ac:picMkLst>
        </pc:picChg>
        <pc:picChg chg="add mod modCrop">
          <ac:chgData name="B Marsden" userId="ec7c0039-d376-413d-b5bc-d583ad268833" providerId="ADAL" clId="{CC03B82B-92BB-4263-B066-517DCF6B2964}" dt="2022-06-22T16:29:25.828" v="4968" actId="1076"/>
          <ac:picMkLst>
            <pc:docMk/>
            <pc:sldMk cId="173734232" sldId="263"/>
            <ac:picMk id="11" creationId="{7F85A14B-517A-FD9F-53CA-C7C2CB4559DC}"/>
          </ac:picMkLst>
        </pc:picChg>
        <pc:picChg chg="add mod modCrop">
          <ac:chgData name="B Marsden" userId="ec7c0039-d376-413d-b5bc-d583ad268833" providerId="ADAL" clId="{CC03B82B-92BB-4263-B066-517DCF6B2964}" dt="2022-04-13T17:09:30.961" v="3468" actId="1076"/>
          <ac:picMkLst>
            <pc:docMk/>
            <pc:sldMk cId="173734232" sldId="263"/>
            <ac:picMk id="22" creationId="{044DFC24-DD76-44B2-BBA3-A3CA17162A8B}"/>
          </ac:picMkLst>
        </pc:picChg>
        <pc:picChg chg="add mod">
          <ac:chgData name="B Marsden" userId="ec7c0039-d376-413d-b5bc-d583ad268833" providerId="ADAL" clId="{CC03B82B-92BB-4263-B066-517DCF6B2964}" dt="2022-04-13T17:47:13.820" v="3664" actId="1076"/>
          <ac:picMkLst>
            <pc:docMk/>
            <pc:sldMk cId="173734232" sldId="263"/>
            <ac:picMk id="32" creationId="{78DC44BC-EBA3-4FE5-A5A9-F0C0ABF1DBFF}"/>
          </ac:picMkLst>
        </pc:picChg>
        <pc:picChg chg="add mod">
          <ac:chgData name="B Marsden" userId="ec7c0039-d376-413d-b5bc-d583ad268833" providerId="ADAL" clId="{CC03B82B-92BB-4263-B066-517DCF6B2964}" dt="2022-04-12T23:52:59.366" v="1508" actId="1076"/>
          <ac:picMkLst>
            <pc:docMk/>
            <pc:sldMk cId="173734232" sldId="263"/>
            <ac:picMk id="49" creationId="{C6E0EBD4-1ED4-4337-BA94-41958FABD66C}"/>
          </ac:picMkLst>
        </pc:picChg>
        <pc:picChg chg="add del mod modCrop">
          <ac:chgData name="B Marsden" userId="ec7c0039-d376-413d-b5bc-d583ad268833" providerId="ADAL" clId="{CC03B82B-92BB-4263-B066-517DCF6B2964}" dt="2022-04-12T23:52:12.530" v="1494" actId="478"/>
          <ac:picMkLst>
            <pc:docMk/>
            <pc:sldMk cId="173734232" sldId="263"/>
            <ac:picMk id="51" creationId="{5AD143C2-AFBF-4614-9841-83D052ED4D24}"/>
          </ac:picMkLst>
        </pc:picChg>
        <pc:picChg chg="add mod">
          <ac:chgData name="B Marsden" userId="ec7c0039-d376-413d-b5bc-d583ad268833" providerId="ADAL" clId="{CC03B82B-92BB-4263-B066-517DCF6B2964}" dt="2022-04-12T23:52:55.526" v="1506" actId="1076"/>
          <ac:picMkLst>
            <pc:docMk/>
            <pc:sldMk cId="173734232" sldId="263"/>
            <ac:picMk id="55" creationId="{E08762EB-5150-4A75-8E76-73BE55A4B558}"/>
          </ac:picMkLst>
        </pc:picChg>
        <pc:picChg chg="add mod">
          <ac:chgData name="B Marsden" userId="ec7c0039-d376-413d-b5bc-d583ad268833" providerId="ADAL" clId="{CC03B82B-92BB-4263-B066-517DCF6B2964}" dt="2022-04-13T17:14:11.872" v="3602" actId="1076"/>
          <ac:picMkLst>
            <pc:docMk/>
            <pc:sldMk cId="173734232" sldId="263"/>
            <ac:picMk id="77" creationId="{7ECA2994-C2F6-46B8-AC4F-EB69A25A61A3}"/>
          </ac:picMkLst>
        </pc:picChg>
        <pc:picChg chg="add mod modCrop">
          <ac:chgData name="B Marsden" userId="ec7c0039-d376-413d-b5bc-d583ad268833" providerId="ADAL" clId="{CC03B82B-92BB-4263-B066-517DCF6B2964}" dt="2022-04-13T01:00:59.659" v="2606" actId="1076"/>
          <ac:picMkLst>
            <pc:docMk/>
            <pc:sldMk cId="173734232" sldId="263"/>
            <ac:picMk id="81" creationId="{5249D6F5-85B0-4424-B2A3-1D12DC9CBE32}"/>
          </ac:picMkLst>
        </pc:picChg>
        <pc:picChg chg="add mod">
          <ac:chgData name="B Marsden" userId="ec7c0039-d376-413d-b5bc-d583ad268833" providerId="ADAL" clId="{CC03B82B-92BB-4263-B066-517DCF6B2964}" dt="2022-04-13T01:13:09.173" v="2776" actId="1076"/>
          <ac:picMkLst>
            <pc:docMk/>
            <pc:sldMk cId="173734232" sldId="263"/>
            <ac:picMk id="96" creationId="{D3FE5487-D8FD-43C8-842B-CB35E2FC65C3}"/>
          </ac:picMkLst>
        </pc:picChg>
        <pc:picChg chg="add mod modCrop">
          <ac:chgData name="B Marsden" userId="ec7c0039-d376-413d-b5bc-d583ad268833" providerId="ADAL" clId="{CC03B82B-92BB-4263-B066-517DCF6B2964}" dt="2022-04-13T17:08:14.176" v="3447" actId="1076"/>
          <ac:picMkLst>
            <pc:docMk/>
            <pc:sldMk cId="173734232" sldId="263"/>
            <ac:picMk id="101" creationId="{D5E895BC-C3BB-442F-BAF7-5C0AF903D3FF}"/>
          </ac:picMkLst>
        </pc:picChg>
        <pc:picChg chg="add mod">
          <ac:chgData name="B Marsden" userId="ec7c0039-d376-413d-b5bc-d583ad268833" providerId="ADAL" clId="{CC03B82B-92BB-4263-B066-517DCF6B2964}" dt="2022-04-13T17:47:16.035" v="3665" actId="1076"/>
          <ac:picMkLst>
            <pc:docMk/>
            <pc:sldMk cId="173734232" sldId="263"/>
            <ac:picMk id="201" creationId="{65FF597D-CA81-4C21-9202-60AD870841FE}"/>
          </ac:picMkLst>
        </pc:picChg>
        <pc:picChg chg="add mod">
          <ac:chgData name="B Marsden" userId="ec7c0039-d376-413d-b5bc-d583ad268833" providerId="ADAL" clId="{CC03B82B-92BB-4263-B066-517DCF6B2964}" dt="2022-04-18T18:50:34.263" v="4079" actId="1076"/>
          <ac:picMkLst>
            <pc:docMk/>
            <pc:sldMk cId="173734232" sldId="263"/>
            <ac:picMk id="218" creationId="{5E41F08B-33AC-4340-9A86-F36E1B2F75BD}"/>
          </ac:picMkLst>
        </pc:picChg>
        <pc:picChg chg="add mod">
          <ac:chgData name="B Marsden" userId="ec7c0039-d376-413d-b5bc-d583ad268833" providerId="ADAL" clId="{CC03B82B-92BB-4263-B066-517DCF6B2964}" dt="2022-04-13T17:08:43.937" v="3459" actId="1076"/>
          <ac:picMkLst>
            <pc:docMk/>
            <pc:sldMk cId="173734232" sldId="263"/>
            <ac:picMk id="226" creationId="{A7FFCF92-43ED-40A1-AED1-387192757190}"/>
          </ac:picMkLst>
        </pc:picChg>
        <pc:picChg chg="add mod">
          <ac:chgData name="B Marsden" userId="ec7c0039-d376-413d-b5bc-d583ad268833" providerId="ADAL" clId="{CC03B82B-92BB-4263-B066-517DCF6B2964}" dt="2022-04-18T18:50:49.587" v="4082" actId="1076"/>
          <ac:picMkLst>
            <pc:docMk/>
            <pc:sldMk cId="173734232" sldId="263"/>
            <ac:picMk id="260" creationId="{D5D699D1-0CA5-40A6-808D-93D87B567070}"/>
          </ac:picMkLst>
        </pc:picChg>
        <pc:picChg chg="add mod">
          <ac:chgData name="B Marsden" userId="ec7c0039-d376-413d-b5bc-d583ad268833" providerId="ADAL" clId="{CC03B82B-92BB-4263-B066-517DCF6B2964}" dt="2022-04-12T23:45:42.104" v="1341" actId="1076"/>
          <ac:picMkLst>
            <pc:docMk/>
            <pc:sldMk cId="173734232" sldId="263"/>
            <ac:picMk id="262" creationId="{895CFFC7-9AFB-4504-B70F-F0348ED82A78}"/>
          </ac:picMkLst>
        </pc:picChg>
        <pc:picChg chg="add mod">
          <ac:chgData name="B Marsden" userId="ec7c0039-d376-413d-b5bc-d583ad268833" providerId="ADAL" clId="{CC03B82B-92BB-4263-B066-517DCF6B2964}" dt="2022-04-12T23:45:36.093" v="1337" actId="1076"/>
          <ac:picMkLst>
            <pc:docMk/>
            <pc:sldMk cId="173734232" sldId="263"/>
            <ac:picMk id="263" creationId="{C810ED64-3C5C-4BF4-8BCA-FC6B5CA36592}"/>
          </ac:picMkLst>
        </pc:picChg>
        <pc:picChg chg="add mod">
          <ac:chgData name="B Marsden" userId="ec7c0039-d376-413d-b5bc-d583ad268833" providerId="ADAL" clId="{CC03B82B-92BB-4263-B066-517DCF6B2964}" dt="2022-04-12T23:45:47.715" v="1343" actId="1076"/>
          <ac:picMkLst>
            <pc:docMk/>
            <pc:sldMk cId="173734232" sldId="263"/>
            <ac:picMk id="265" creationId="{55E46D66-FCD2-458E-87AF-7A4CF19356ED}"/>
          </ac:picMkLst>
        </pc:picChg>
        <pc:picChg chg="add mod">
          <ac:chgData name="B Marsden" userId="ec7c0039-d376-413d-b5bc-d583ad268833" providerId="ADAL" clId="{CC03B82B-92BB-4263-B066-517DCF6B2964}" dt="2022-04-12T23:45:32.679" v="1335" actId="1076"/>
          <ac:picMkLst>
            <pc:docMk/>
            <pc:sldMk cId="173734232" sldId="263"/>
            <ac:picMk id="266" creationId="{E33E3CDF-E2A9-49D7-B5E1-5BB39C31B7A7}"/>
          </ac:picMkLst>
        </pc:picChg>
        <pc:picChg chg="add mod">
          <ac:chgData name="B Marsden" userId="ec7c0039-d376-413d-b5bc-d583ad268833" providerId="ADAL" clId="{CC03B82B-92BB-4263-B066-517DCF6B2964}" dt="2022-04-12T23:45:30.998" v="1334" actId="1076"/>
          <ac:picMkLst>
            <pc:docMk/>
            <pc:sldMk cId="173734232" sldId="263"/>
            <ac:picMk id="267" creationId="{F65B4947-6A0E-496A-8252-DC0C76D34434}"/>
          </ac:picMkLst>
        </pc:picChg>
        <pc:picChg chg="add del mod">
          <ac:chgData name="B Marsden" userId="ec7c0039-d376-413d-b5bc-d583ad268833" providerId="ADAL" clId="{CC03B82B-92BB-4263-B066-517DCF6B2964}" dt="2022-04-12T23:40:41.968" v="1228" actId="478"/>
          <ac:picMkLst>
            <pc:docMk/>
            <pc:sldMk cId="173734232" sldId="263"/>
            <ac:picMk id="282" creationId="{527923D7-C6A1-460A-B247-C60CF6EE6954}"/>
          </ac:picMkLst>
        </pc:picChg>
        <pc:picChg chg="add del mod">
          <ac:chgData name="B Marsden" userId="ec7c0039-d376-413d-b5bc-d583ad268833" providerId="ADAL" clId="{CC03B82B-92BB-4263-B066-517DCF6B2964}" dt="2022-04-12T23:32:32.874" v="1055" actId="478"/>
          <ac:picMkLst>
            <pc:docMk/>
            <pc:sldMk cId="173734232" sldId="263"/>
            <ac:picMk id="283" creationId="{14302B4F-AB12-470D-AD7D-3480B3C75C35}"/>
          </ac:picMkLst>
        </pc:picChg>
        <pc:picChg chg="add del mod">
          <ac:chgData name="B Marsden" userId="ec7c0039-d376-413d-b5bc-d583ad268833" providerId="ADAL" clId="{CC03B82B-92BB-4263-B066-517DCF6B2964}" dt="2022-04-12T23:41:27.029" v="1251" actId="478"/>
          <ac:picMkLst>
            <pc:docMk/>
            <pc:sldMk cId="173734232" sldId="263"/>
            <ac:picMk id="284" creationId="{0C57DE45-1553-4FDA-BCED-75F91D089901}"/>
          </ac:picMkLst>
        </pc:picChg>
        <pc:picChg chg="add mod">
          <ac:chgData name="B Marsden" userId="ec7c0039-d376-413d-b5bc-d583ad268833" providerId="ADAL" clId="{CC03B82B-92BB-4263-B066-517DCF6B2964}" dt="2022-04-13T18:36:10.057" v="4036" actId="1076"/>
          <ac:picMkLst>
            <pc:docMk/>
            <pc:sldMk cId="173734232" sldId="263"/>
            <ac:picMk id="284" creationId="{8A2507DA-6EC1-45EF-A1FD-C2570F6517D0}"/>
          </ac:picMkLst>
        </pc:picChg>
        <pc:picChg chg="add mod">
          <ac:chgData name="B Marsden" userId="ec7c0039-d376-413d-b5bc-d583ad268833" providerId="ADAL" clId="{CC03B82B-92BB-4263-B066-517DCF6B2964}" dt="2022-04-12T23:46:16.354" v="1353" actId="1076"/>
          <ac:picMkLst>
            <pc:docMk/>
            <pc:sldMk cId="173734232" sldId="263"/>
            <ac:picMk id="285" creationId="{CD0F631B-B35D-4AFC-B468-A20CFC94D1EF}"/>
          </ac:picMkLst>
        </pc:picChg>
        <pc:picChg chg="add mod">
          <ac:chgData name="B Marsden" userId="ec7c0039-d376-413d-b5bc-d583ad268833" providerId="ADAL" clId="{CC03B82B-92BB-4263-B066-517DCF6B2964}" dt="2022-04-13T18:36:51.555" v="4047" actId="1076"/>
          <ac:picMkLst>
            <pc:docMk/>
            <pc:sldMk cId="173734232" sldId="263"/>
            <ac:picMk id="286" creationId="{752C78F0-E6AA-48F8-8C96-71A3102EB690}"/>
          </ac:picMkLst>
        </pc:picChg>
        <pc:picChg chg="add mod">
          <ac:chgData name="B Marsden" userId="ec7c0039-d376-413d-b5bc-d583ad268833" providerId="ADAL" clId="{CC03B82B-92BB-4263-B066-517DCF6B2964}" dt="2022-04-13T19:05:40.920" v="4057" actId="1076"/>
          <ac:picMkLst>
            <pc:docMk/>
            <pc:sldMk cId="173734232" sldId="263"/>
            <ac:picMk id="287" creationId="{C2E88BAE-AD9F-4F72-A03E-9DD2B6114BA1}"/>
          </ac:picMkLst>
        </pc:picChg>
        <pc:picChg chg="add mod">
          <ac:chgData name="B Marsden" userId="ec7c0039-d376-413d-b5bc-d583ad268833" providerId="ADAL" clId="{CC03B82B-92BB-4263-B066-517DCF6B2964}" dt="2022-04-13T18:36:49.255" v="4046" actId="1076"/>
          <ac:picMkLst>
            <pc:docMk/>
            <pc:sldMk cId="173734232" sldId="263"/>
            <ac:picMk id="289" creationId="{2EDD465E-EB84-4BF8-B82C-90622A31038C}"/>
          </ac:picMkLst>
        </pc:picChg>
        <pc:picChg chg="add mod">
          <ac:chgData name="B Marsden" userId="ec7c0039-d376-413d-b5bc-d583ad268833" providerId="ADAL" clId="{CC03B82B-92BB-4263-B066-517DCF6B2964}" dt="2022-04-12T23:49:11.494" v="1440" actId="1076"/>
          <ac:picMkLst>
            <pc:docMk/>
            <pc:sldMk cId="173734232" sldId="263"/>
            <ac:picMk id="290" creationId="{2B550D23-B9DE-4C78-9FF4-D10C89C57F4C}"/>
          </ac:picMkLst>
        </pc:picChg>
        <pc:picChg chg="add del mod">
          <ac:chgData name="B Marsden" userId="ec7c0039-d376-413d-b5bc-d583ad268833" providerId="ADAL" clId="{CC03B82B-92BB-4263-B066-517DCF6B2964}" dt="2022-04-12T23:39:15.279" v="1210"/>
          <ac:picMkLst>
            <pc:docMk/>
            <pc:sldMk cId="173734232" sldId="263"/>
            <ac:picMk id="291" creationId="{5B3D83A8-52DD-45BB-B2B3-5862DB08DF37}"/>
          </ac:picMkLst>
        </pc:picChg>
        <pc:picChg chg="add mod">
          <ac:chgData name="B Marsden" userId="ec7c0039-d376-413d-b5bc-d583ad268833" providerId="ADAL" clId="{CC03B82B-92BB-4263-B066-517DCF6B2964}" dt="2022-04-13T18:37:11.521" v="4054" actId="1076"/>
          <ac:picMkLst>
            <pc:docMk/>
            <pc:sldMk cId="173734232" sldId="263"/>
            <ac:picMk id="293" creationId="{B69AF4AF-D6BF-4311-A04B-FCD48CCC35C4}"/>
          </ac:picMkLst>
        </pc:picChg>
        <pc:picChg chg="add mod">
          <ac:chgData name="B Marsden" userId="ec7c0039-d376-413d-b5bc-d583ad268833" providerId="ADAL" clId="{CC03B82B-92BB-4263-B066-517DCF6B2964}" dt="2022-05-08T15:09:49.838" v="4150" actId="1076"/>
          <ac:picMkLst>
            <pc:docMk/>
            <pc:sldMk cId="173734232" sldId="263"/>
            <ac:picMk id="338" creationId="{31770194-E317-2620-8C65-5E2B9890017E}"/>
          </ac:picMkLst>
        </pc:picChg>
        <pc:picChg chg="add mod">
          <ac:chgData name="B Marsden" userId="ec7c0039-d376-413d-b5bc-d583ad268833" providerId="ADAL" clId="{CC03B82B-92BB-4263-B066-517DCF6B2964}" dt="2022-04-13T01:00:38.342" v="2598" actId="1076"/>
          <ac:picMkLst>
            <pc:docMk/>
            <pc:sldMk cId="173734232" sldId="263"/>
            <ac:picMk id="354" creationId="{DC659467-310C-4759-BEBA-807E16FE82A2}"/>
          </ac:picMkLst>
        </pc:picChg>
        <pc:picChg chg="add del mod">
          <ac:chgData name="B Marsden" userId="ec7c0039-d376-413d-b5bc-d583ad268833" providerId="ADAL" clId="{CC03B82B-92BB-4263-B066-517DCF6B2964}" dt="2022-04-13T01:11:36.753" v="2702" actId="478"/>
          <ac:picMkLst>
            <pc:docMk/>
            <pc:sldMk cId="173734232" sldId="263"/>
            <ac:picMk id="365" creationId="{0C413912-2D9A-4B58-8306-3713AA723AD9}"/>
          </ac:picMkLst>
        </pc:picChg>
        <pc:picChg chg="add mod">
          <ac:chgData name="B Marsden" userId="ec7c0039-d376-413d-b5bc-d583ad268833" providerId="ADAL" clId="{CC03B82B-92BB-4263-B066-517DCF6B2964}" dt="2022-04-13T01:25:12.781" v="3040" actId="1076"/>
          <ac:picMkLst>
            <pc:docMk/>
            <pc:sldMk cId="173734232" sldId="263"/>
            <ac:picMk id="366" creationId="{16C1C3A0-ADF5-4664-946E-2208E17E013E}"/>
          </ac:picMkLst>
        </pc:picChg>
        <pc:picChg chg="add mod">
          <ac:chgData name="B Marsden" userId="ec7c0039-d376-413d-b5bc-d583ad268833" providerId="ADAL" clId="{CC03B82B-92BB-4263-B066-517DCF6B2964}" dt="2022-04-13T17:05:38.386" v="3332" actId="1076"/>
          <ac:picMkLst>
            <pc:docMk/>
            <pc:sldMk cId="173734232" sldId="263"/>
            <ac:picMk id="370" creationId="{7136F146-8D3D-4461-BEFD-42F858B2B348}"/>
          </ac:picMkLst>
        </pc:picChg>
        <pc:picChg chg="add mod">
          <ac:chgData name="B Marsden" userId="ec7c0039-d376-413d-b5bc-d583ad268833" providerId="ADAL" clId="{CC03B82B-92BB-4263-B066-517DCF6B2964}" dt="2022-04-13T01:05:50.390" v="2622" actId="1076"/>
          <ac:picMkLst>
            <pc:docMk/>
            <pc:sldMk cId="173734232" sldId="263"/>
            <ac:picMk id="371" creationId="{0E1B65AE-13B3-4BAF-A130-8EEAE146F735}"/>
          </ac:picMkLst>
        </pc:picChg>
        <pc:picChg chg="add mod">
          <ac:chgData name="B Marsden" userId="ec7c0039-d376-413d-b5bc-d583ad268833" providerId="ADAL" clId="{CC03B82B-92BB-4263-B066-517DCF6B2964}" dt="2022-04-13T01:16:18.908" v="2813" actId="1076"/>
          <ac:picMkLst>
            <pc:docMk/>
            <pc:sldMk cId="173734232" sldId="263"/>
            <ac:picMk id="373" creationId="{1CAC2BBD-42EC-4FA8-8B08-CA8E4A8BEF6B}"/>
          </ac:picMkLst>
        </pc:picChg>
        <pc:picChg chg="add del mod">
          <ac:chgData name="B Marsden" userId="ec7c0039-d376-413d-b5bc-d583ad268833" providerId="ADAL" clId="{CC03B82B-92BB-4263-B066-517DCF6B2964}" dt="2022-04-13T01:12:31.228" v="2768" actId="478"/>
          <ac:picMkLst>
            <pc:docMk/>
            <pc:sldMk cId="173734232" sldId="263"/>
            <ac:picMk id="378" creationId="{6001097E-5BF0-475D-87CD-F34DFBF9D148}"/>
          </ac:picMkLst>
        </pc:picChg>
        <pc:picChg chg="add mod">
          <ac:chgData name="B Marsden" userId="ec7c0039-d376-413d-b5bc-d583ad268833" providerId="ADAL" clId="{CC03B82B-92BB-4263-B066-517DCF6B2964}" dt="2022-04-13T01:16:30.053" v="2817" actId="1076"/>
          <ac:picMkLst>
            <pc:docMk/>
            <pc:sldMk cId="173734232" sldId="263"/>
            <ac:picMk id="382" creationId="{673F5F52-3A78-4069-88F1-837976F4AD62}"/>
          </ac:picMkLst>
        </pc:picChg>
        <pc:picChg chg="add mod">
          <ac:chgData name="B Marsden" userId="ec7c0039-d376-413d-b5bc-d583ad268833" providerId="ADAL" clId="{CC03B82B-92BB-4263-B066-517DCF6B2964}" dt="2022-04-13T01:18:36.255" v="2843" actId="1076"/>
          <ac:picMkLst>
            <pc:docMk/>
            <pc:sldMk cId="173734232" sldId="263"/>
            <ac:picMk id="386" creationId="{68A02443-8A3D-4F0C-B73D-0CC39D6CBB84}"/>
          </ac:picMkLst>
        </pc:picChg>
        <pc:picChg chg="add mod">
          <ac:chgData name="B Marsden" userId="ec7c0039-d376-413d-b5bc-d583ad268833" providerId="ADAL" clId="{CC03B82B-92BB-4263-B066-517DCF6B2964}" dt="2022-04-13T01:19:18.908" v="2847" actId="1076"/>
          <ac:picMkLst>
            <pc:docMk/>
            <pc:sldMk cId="173734232" sldId="263"/>
            <ac:picMk id="388" creationId="{E5E60288-202A-4638-8E57-B3E0DCEB8C99}"/>
          </ac:picMkLst>
        </pc:picChg>
        <pc:cxnChg chg="del mod">
          <ac:chgData name="B Marsden" userId="ec7c0039-d376-413d-b5bc-d583ad268833" providerId="ADAL" clId="{CC03B82B-92BB-4263-B066-517DCF6B2964}" dt="2022-04-12T23:40:05.714" v="1224" actId="478"/>
          <ac:cxnSpMkLst>
            <pc:docMk/>
            <pc:sldMk cId="173734232" sldId="263"/>
            <ac:cxnSpMk id="120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6-22T16:29:23.942" v="4967" actId="1076"/>
          <ac:cxnSpMkLst>
            <pc:docMk/>
            <pc:sldMk cId="173734232" sldId="263"/>
            <ac:cxnSpMk id="131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2:26.613" v="3301" actId="208"/>
          <ac:cxnSpMkLst>
            <pc:docMk/>
            <pc:sldMk cId="173734232" sldId="263"/>
            <ac:cxnSpMk id="146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8:21:59.529" v="3866" actId="1076"/>
          <ac:cxnSpMkLst>
            <pc:docMk/>
            <pc:sldMk cId="173734232" sldId="263"/>
            <ac:cxnSpMk id="157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01:05:44.221" v="2620" actId="1076"/>
          <ac:cxnSpMkLst>
            <pc:docMk/>
            <pc:sldMk cId="173734232" sldId="263"/>
            <ac:cxnSpMk id="167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5:51.056" v="3337" actId="1076"/>
          <ac:cxnSpMkLst>
            <pc:docMk/>
            <pc:sldMk cId="173734232" sldId="263"/>
            <ac:cxnSpMk id="168" creationId="{206BE152-910A-2843-A2AB-7EEE1AB8E0D0}"/>
          </ac:cxnSpMkLst>
        </pc:cxnChg>
        <pc:cxnChg chg="del mod">
          <ac:chgData name="B Marsden" userId="ec7c0039-d376-413d-b5bc-d583ad268833" providerId="ADAL" clId="{CC03B82B-92BB-4263-B066-517DCF6B2964}" dt="2022-04-13T17:05:13.641" v="3328" actId="478"/>
          <ac:cxnSpMkLst>
            <pc:docMk/>
            <pc:sldMk cId="173734232" sldId="263"/>
            <ac:cxnSpMk id="171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8:15:20.777" v="3722" actId="1076"/>
          <ac:cxnSpMkLst>
            <pc:docMk/>
            <pc:sldMk cId="173734232" sldId="263"/>
            <ac:cxnSpMk id="174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2T23:59:46.675" v="1707" actId="1076"/>
          <ac:cxnSpMkLst>
            <pc:docMk/>
            <pc:sldMk cId="173734232" sldId="263"/>
            <ac:cxnSpMk id="179" creationId="{C2457A3D-A1D7-4E3B-AB55-8FF69E5CEBB3}"/>
          </ac:cxnSpMkLst>
        </pc:cxnChg>
        <pc:cxnChg chg="mod">
          <ac:chgData name="B Marsden" userId="ec7c0039-d376-413d-b5bc-d583ad268833" providerId="ADAL" clId="{CC03B82B-92BB-4263-B066-517DCF6B2964}" dt="2022-04-13T17:00:05.363" v="3289" actId="208"/>
          <ac:cxnSpMkLst>
            <pc:docMk/>
            <pc:sldMk cId="173734232" sldId="263"/>
            <ac:cxnSpMk id="181" creationId="{587A05BA-0362-4A09-8066-0A1E500E684E}"/>
          </ac:cxnSpMkLst>
        </pc:cxnChg>
        <pc:cxnChg chg="mod">
          <ac:chgData name="B Marsden" userId="ec7c0039-d376-413d-b5bc-d583ad268833" providerId="ADAL" clId="{CC03B82B-92BB-4263-B066-517DCF6B2964}" dt="2022-04-18T18:51:57.625" v="4113" actId="1076"/>
          <ac:cxnSpMkLst>
            <pc:docMk/>
            <pc:sldMk cId="173734232" sldId="263"/>
            <ac:cxnSpMk id="183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3:31.182" v="3308" actId="208"/>
          <ac:cxnSpMkLst>
            <pc:docMk/>
            <pc:sldMk cId="173734232" sldId="263"/>
            <ac:cxnSpMk id="185" creationId="{206BE152-910A-2843-A2AB-7EEE1AB8E0D0}"/>
          </ac:cxnSpMkLst>
        </pc:cxnChg>
        <pc:cxnChg chg="del mod">
          <ac:chgData name="B Marsden" userId="ec7c0039-d376-413d-b5bc-d583ad268833" providerId="ADAL" clId="{CC03B82B-92BB-4263-B066-517DCF6B2964}" dt="2022-04-13T17:03:55.313" v="3311" actId="478"/>
          <ac:cxnSpMkLst>
            <pc:docMk/>
            <pc:sldMk cId="173734232" sldId="263"/>
            <ac:cxnSpMk id="187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4:02.142" v="3314" actId="1076"/>
          <ac:cxnSpMkLst>
            <pc:docMk/>
            <pc:sldMk cId="173734232" sldId="263"/>
            <ac:cxnSpMk id="191" creationId="{206BE152-910A-2843-A2AB-7EEE1AB8E0D0}"/>
          </ac:cxnSpMkLst>
        </pc:cxnChg>
        <pc:cxnChg chg="del mod">
          <ac:chgData name="B Marsden" userId="ec7c0039-d376-413d-b5bc-d583ad268833" providerId="ADAL" clId="{CC03B82B-92BB-4263-B066-517DCF6B2964}" dt="2022-04-12T23:25:23.763" v="800" actId="478"/>
          <ac:cxnSpMkLst>
            <pc:docMk/>
            <pc:sldMk cId="173734232" sldId="263"/>
            <ac:cxnSpMk id="193" creationId="{E6851C33-B03E-4B41-B6AC-391C48AE57B0}"/>
          </ac:cxnSpMkLst>
        </pc:cxnChg>
        <pc:cxnChg chg="mod">
          <ac:chgData name="B Marsden" userId="ec7c0039-d376-413d-b5bc-d583ad268833" providerId="ADAL" clId="{CC03B82B-92BB-4263-B066-517DCF6B2964}" dt="2022-06-22T16:32:14.211" v="4976" actId="1076"/>
          <ac:cxnSpMkLst>
            <pc:docMk/>
            <pc:sldMk cId="173734232" sldId="263"/>
            <ac:cxnSpMk id="196" creationId="{8D32535A-D506-4527-8E49-46ADC41D9151}"/>
          </ac:cxnSpMkLst>
        </pc:cxnChg>
        <pc:cxnChg chg="mod ord">
          <ac:chgData name="B Marsden" userId="ec7c0039-d376-413d-b5bc-d583ad268833" providerId="ADAL" clId="{CC03B82B-92BB-4263-B066-517DCF6B2964}" dt="2022-04-13T17:10:02.495" v="3470" actId="208"/>
          <ac:cxnSpMkLst>
            <pc:docMk/>
            <pc:sldMk cId="173734232" sldId="263"/>
            <ac:cxnSpMk id="197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0:40.872" v="3292" actId="208"/>
          <ac:cxnSpMkLst>
            <pc:docMk/>
            <pc:sldMk cId="173734232" sldId="263"/>
            <ac:cxnSpMk id="198" creationId="{5CCE4FA5-3698-4307-9D07-E96BC1A109E2}"/>
          </ac:cxnSpMkLst>
        </pc:cxnChg>
        <pc:cxnChg chg="add mod">
          <ac:chgData name="B Marsden" userId="ec7c0039-d376-413d-b5bc-d583ad268833" providerId="ADAL" clId="{CC03B82B-92BB-4263-B066-517DCF6B2964}" dt="2022-04-13T18:35:28.241" v="4025" actId="1076"/>
          <ac:cxnSpMkLst>
            <pc:docMk/>
            <pc:sldMk cId="173734232" sldId="263"/>
            <ac:cxnSpMk id="199" creationId="{5E05C566-FF07-47C1-A8EC-ABDE591F4718}"/>
          </ac:cxnSpMkLst>
        </pc:cxnChg>
        <pc:cxnChg chg="mod">
          <ac:chgData name="B Marsden" userId="ec7c0039-d376-413d-b5bc-d583ad268833" providerId="ADAL" clId="{CC03B82B-92BB-4263-B066-517DCF6B2964}" dt="2022-04-13T17:06:25.441" v="3345" actId="1076"/>
          <ac:cxnSpMkLst>
            <pc:docMk/>
            <pc:sldMk cId="173734232" sldId="263"/>
            <ac:cxnSpMk id="200" creationId="{29FEBBF9-768D-4767-98DC-97445B3BF8F6}"/>
          </ac:cxnSpMkLst>
        </pc:cxnChg>
        <pc:cxnChg chg="mod">
          <ac:chgData name="B Marsden" userId="ec7c0039-d376-413d-b5bc-d583ad268833" providerId="ADAL" clId="{CC03B82B-92BB-4263-B066-517DCF6B2964}" dt="2022-04-13T17:02:26.613" v="3301" actId="208"/>
          <ac:cxnSpMkLst>
            <pc:docMk/>
            <pc:sldMk cId="173734232" sldId="263"/>
            <ac:cxnSpMk id="202" creationId="{A904963E-FF69-4E4C-85CA-9575CAA2E6E0}"/>
          </ac:cxnSpMkLst>
        </pc:cxnChg>
        <pc:cxnChg chg="add mod">
          <ac:chgData name="B Marsden" userId="ec7c0039-d376-413d-b5bc-d583ad268833" providerId="ADAL" clId="{CC03B82B-92BB-4263-B066-517DCF6B2964}" dt="2022-04-13T17:00:05.363" v="3289" actId="208"/>
          <ac:cxnSpMkLst>
            <pc:docMk/>
            <pc:sldMk cId="173734232" sldId="263"/>
            <ac:cxnSpMk id="204" creationId="{3396569A-EB89-4121-9600-E3C5291C919E}"/>
          </ac:cxnSpMkLst>
        </pc:cxnChg>
        <pc:cxnChg chg="del mod">
          <ac:chgData name="B Marsden" userId="ec7c0039-d376-413d-b5bc-d583ad268833" providerId="ADAL" clId="{CC03B82B-92BB-4263-B066-517DCF6B2964}" dt="2022-04-12T23:39:35.843" v="1215" actId="478"/>
          <ac:cxnSpMkLst>
            <pc:docMk/>
            <pc:sldMk cId="173734232" sldId="263"/>
            <ac:cxnSpMk id="205" creationId="{A4EBB089-121D-47DD-B46F-980B4E944591}"/>
          </ac:cxnSpMkLst>
        </pc:cxnChg>
        <pc:cxnChg chg="mod">
          <ac:chgData name="B Marsden" userId="ec7c0039-d376-413d-b5bc-d583ad268833" providerId="ADAL" clId="{CC03B82B-92BB-4263-B066-517DCF6B2964}" dt="2022-04-13T17:03:00.393" v="3304" actId="208"/>
          <ac:cxnSpMkLst>
            <pc:docMk/>
            <pc:sldMk cId="173734232" sldId="263"/>
            <ac:cxnSpMk id="208" creationId="{2D1E8AB7-03D8-41E1-8650-91898B605759}"/>
          </ac:cxnSpMkLst>
        </pc:cxnChg>
        <pc:cxnChg chg="add mod">
          <ac:chgData name="B Marsden" userId="ec7c0039-d376-413d-b5bc-d583ad268833" providerId="ADAL" clId="{CC03B82B-92BB-4263-B066-517DCF6B2964}" dt="2022-04-13T17:04:36.857" v="3322" actId="1076"/>
          <ac:cxnSpMkLst>
            <pc:docMk/>
            <pc:sldMk cId="173734232" sldId="263"/>
            <ac:cxnSpMk id="209" creationId="{EA9AA315-5567-4D18-B100-5DA8BED84D32}"/>
          </ac:cxnSpMkLst>
        </pc:cxnChg>
        <pc:cxnChg chg="mod">
          <ac:chgData name="B Marsden" userId="ec7c0039-d376-413d-b5bc-d583ad268833" providerId="ADAL" clId="{CC03B82B-92BB-4263-B066-517DCF6B2964}" dt="2022-04-13T18:18:49.544" v="3815" actId="1076"/>
          <ac:cxnSpMkLst>
            <pc:docMk/>
            <pc:sldMk cId="173734232" sldId="263"/>
            <ac:cxnSpMk id="210" creationId="{5857B070-EF45-481D-BC3B-DF9B74846CF9}"/>
          </ac:cxnSpMkLst>
        </pc:cxnChg>
        <pc:cxnChg chg="mod">
          <ac:chgData name="B Marsden" userId="ec7c0039-d376-413d-b5bc-d583ad268833" providerId="ADAL" clId="{CC03B82B-92BB-4263-B066-517DCF6B2964}" dt="2022-04-13T17:05:30.806" v="3330" actId="14100"/>
          <ac:cxnSpMkLst>
            <pc:docMk/>
            <pc:sldMk cId="173734232" sldId="263"/>
            <ac:cxnSpMk id="211" creationId="{48ED284F-4849-42CE-810F-2BB0FF987F50}"/>
          </ac:cxnSpMkLst>
        </pc:cxnChg>
        <pc:cxnChg chg="mod">
          <ac:chgData name="B Marsden" userId="ec7c0039-d376-413d-b5bc-d583ad268833" providerId="ADAL" clId="{CC03B82B-92BB-4263-B066-517DCF6B2964}" dt="2022-04-13T18:20:30.523" v="3840" actId="1076"/>
          <ac:cxnSpMkLst>
            <pc:docMk/>
            <pc:sldMk cId="173734232" sldId="263"/>
            <ac:cxnSpMk id="213" creationId="{9DD7B105-10D4-4F1C-B2BA-FB6B9E38252C}"/>
          </ac:cxnSpMkLst>
        </pc:cxnChg>
        <pc:cxnChg chg="mod ord">
          <ac:chgData name="B Marsden" userId="ec7c0039-d376-413d-b5bc-d583ad268833" providerId="ADAL" clId="{CC03B82B-92BB-4263-B066-517DCF6B2964}" dt="2022-04-13T17:04:29.825" v="3321" actId="14100"/>
          <ac:cxnSpMkLst>
            <pc:docMk/>
            <pc:sldMk cId="173734232" sldId="263"/>
            <ac:cxnSpMk id="217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5:08.218" v="3326" actId="208"/>
          <ac:cxnSpMkLst>
            <pc:docMk/>
            <pc:sldMk cId="173734232" sldId="263"/>
            <ac:cxnSpMk id="219" creationId="{20E70C3E-3CAC-40F1-AAC4-81E537AB5768}"/>
          </ac:cxnSpMkLst>
        </pc:cxnChg>
        <pc:cxnChg chg="mod">
          <ac:chgData name="B Marsden" userId="ec7c0039-d376-413d-b5bc-d583ad268833" providerId="ADAL" clId="{CC03B82B-92BB-4263-B066-517DCF6B2964}" dt="2022-04-13T17:00:36.114" v="3291" actId="208"/>
          <ac:cxnSpMkLst>
            <pc:docMk/>
            <pc:sldMk cId="173734232" sldId="263"/>
            <ac:cxnSpMk id="220" creationId="{DD12D7C3-F74F-F142-A171-DD87E7D05E16}"/>
          </ac:cxnSpMkLst>
        </pc:cxnChg>
        <pc:cxnChg chg="mod">
          <ac:chgData name="B Marsden" userId="ec7c0039-d376-413d-b5bc-d583ad268833" providerId="ADAL" clId="{CC03B82B-92BB-4263-B066-517DCF6B2964}" dt="2022-04-13T17:11:14.034" v="3527" actId="14100"/>
          <ac:cxnSpMkLst>
            <pc:docMk/>
            <pc:sldMk cId="173734232" sldId="263"/>
            <ac:cxnSpMk id="221" creationId="{68059284-3586-4BF9-A085-06D00111BA0E}"/>
          </ac:cxnSpMkLst>
        </pc:cxnChg>
        <pc:cxnChg chg="add del mod">
          <ac:chgData name="B Marsden" userId="ec7c0039-d376-413d-b5bc-d583ad268833" providerId="ADAL" clId="{CC03B82B-92BB-4263-B066-517DCF6B2964}" dt="2022-04-13T17:08:04.837" v="3444" actId="478"/>
          <ac:cxnSpMkLst>
            <pc:docMk/>
            <pc:sldMk cId="173734232" sldId="263"/>
            <ac:cxnSpMk id="223" creationId="{47083342-1E20-4567-949A-4AEE6FDD8160}"/>
          </ac:cxnSpMkLst>
        </pc:cxnChg>
        <pc:cxnChg chg="mod">
          <ac:chgData name="B Marsden" userId="ec7c0039-d376-413d-b5bc-d583ad268833" providerId="ADAL" clId="{CC03B82B-92BB-4263-B066-517DCF6B2964}" dt="2022-04-13T01:00:28.825" v="2594" actId="1076"/>
          <ac:cxnSpMkLst>
            <pc:docMk/>
            <pc:sldMk cId="173734232" sldId="263"/>
            <ac:cxnSpMk id="229" creationId="{22EAEF89-2C52-D84A-8020-06C17C183A16}"/>
          </ac:cxnSpMkLst>
        </pc:cxnChg>
        <pc:cxnChg chg="add mod">
          <ac:chgData name="B Marsden" userId="ec7c0039-d376-413d-b5bc-d583ad268833" providerId="ADAL" clId="{CC03B82B-92BB-4263-B066-517DCF6B2964}" dt="2022-04-13T17:10:02.495" v="3470" actId="208"/>
          <ac:cxnSpMkLst>
            <pc:docMk/>
            <pc:sldMk cId="173734232" sldId="263"/>
            <ac:cxnSpMk id="232" creationId="{2E8EFAC8-ED52-42E6-BCA6-74ED435832D1}"/>
          </ac:cxnSpMkLst>
        </pc:cxnChg>
        <pc:cxnChg chg="add mod">
          <ac:chgData name="B Marsden" userId="ec7c0039-d376-413d-b5bc-d583ad268833" providerId="ADAL" clId="{CC03B82B-92BB-4263-B066-517DCF6B2964}" dt="2022-04-13T17:10:22.868" v="3476" actId="14100"/>
          <ac:cxnSpMkLst>
            <pc:docMk/>
            <pc:sldMk cId="173734232" sldId="263"/>
            <ac:cxnSpMk id="233" creationId="{B7E350EF-2687-4897-851A-7E5C971945A4}"/>
          </ac:cxnSpMkLst>
        </pc:cxnChg>
        <pc:cxnChg chg="mod">
          <ac:chgData name="B Marsden" userId="ec7c0039-d376-413d-b5bc-d583ad268833" providerId="ADAL" clId="{CC03B82B-92BB-4263-B066-517DCF6B2964}" dt="2022-04-13T17:11:18.194" v="3528" actId="1076"/>
          <ac:cxnSpMkLst>
            <pc:docMk/>
            <pc:sldMk cId="173734232" sldId="263"/>
            <ac:cxnSpMk id="238" creationId="{A4AD9159-37EE-574D-8A1E-0F8027EA489C}"/>
          </ac:cxnSpMkLst>
        </pc:cxnChg>
        <pc:cxnChg chg="mod">
          <ac:chgData name="B Marsden" userId="ec7c0039-d376-413d-b5bc-d583ad268833" providerId="ADAL" clId="{CC03B82B-92BB-4263-B066-517DCF6B2964}" dt="2022-04-13T19:05:52.726" v="4061" actId="1076"/>
          <ac:cxnSpMkLst>
            <pc:docMk/>
            <pc:sldMk cId="173734232" sldId="263"/>
            <ac:cxnSpMk id="241" creationId="{1E4534AD-5319-CA41-A458-771AF7E467EE}"/>
          </ac:cxnSpMkLst>
        </pc:cxnChg>
        <pc:cxnChg chg="mod">
          <ac:chgData name="B Marsden" userId="ec7c0039-d376-413d-b5bc-d583ad268833" providerId="ADAL" clId="{CC03B82B-92BB-4263-B066-517DCF6B2964}" dt="2022-04-13T19:05:51.268" v="4060" actId="1076"/>
          <ac:cxnSpMkLst>
            <pc:docMk/>
            <pc:sldMk cId="173734232" sldId="263"/>
            <ac:cxnSpMk id="242" creationId="{E18405FC-2422-AA4B-BFEA-07669CFE5A97}"/>
          </ac:cxnSpMkLst>
        </pc:cxnChg>
        <pc:cxnChg chg="add mod">
          <ac:chgData name="B Marsden" userId="ec7c0039-d376-413d-b5bc-d583ad268833" providerId="ADAL" clId="{CC03B82B-92BB-4263-B066-517DCF6B2964}" dt="2022-04-13T18:36:18.725" v="4038" actId="1076"/>
          <ac:cxnSpMkLst>
            <pc:docMk/>
            <pc:sldMk cId="173734232" sldId="263"/>
            <ac:cxnSpMk id="247" creationId="{9235255D-4CAA-4EF5-A134-A8F7F7F0BCCA}"/>
          </ac:cxnSpMkLst>
        </pc:cxnChg>
        <pc:cxnChg chg="del mod">
          <ac:chgData name="B Marsden" userId="ec7c0039-d376-413d-b5bc-d583ad268833" providerId="ADAL" clId="{CC03B82B-92BB-4263-B066-517DCF6B2964}" dt="2022-04-13T01:16:00.928" v="2808" actId="478"/>
          <ac:cxnSpMkLst>
            <pc:docMk/>
            <pc:sldMk cId="173734232" sldId="263"/>
            <ac:cxnSpMk id="248" creationId="{39920192-FBB4-43EC-BDC7-0B49F755B614}"/>
          </ac:cxnSpMkLst>
        </pc:cxnChg>
        <pc:cxnChg chg="mod">
          <ac:chgData name="B Marsden" userId="ec7c0039-d376-413d-b5bc-d583ad268833" providerId="ADAL" clId="{CC03B82B-92BB-4263-B066-517DCF6B2964}" dt="2022-04-12T23:52:57.611" v="1507" actId="1076"/>
          <ac:cxnSpMkLst>
            <pc:docMk/>
            <pc:sldMk cId="173734232" sldId="263"/>
            <ac:cxnSpMk id="250" creationId="{206BE152-910A-2843-A2AB-7EEE1AB8E0D0}"/>
          </ac:cxnSpMkLst>
        </pc:cxnChg>
        <pc:cxnChg chg="add mod">
          <ac:chgData name="B Marsden" userId="ec7c0039-d376-413d-b5bc-d583ad268833" providerId="ADAL" clId="{CC03B82B-92BB-4263-B066-517DCF6B2964}" dt="2022-04-13T17:46:59.647" v="3658" actId="14100"/>
          <ac:cxnSpMkLst>
            <pc:docMk/>
            <pc:sldMk cId="173734232" sldId="263"/>
            <ac:cxnSpMk id="251" creationId="{72FC7FC6-F89D-4352-B659-1938AB8085F1}"/>
          </ac:cxnSpMkLst>
        </pc:cxnChg>
        <pc:cxnChg chg="mod">
          <ac:chgData name="B Marsden" userId="ec7c0039-d376-413d-b5bc-d583ad268833" providerId="ADAL" clId="{CC03B82B-92BB-4263-B066-517DCF6B2964}" dt="2022-04-13T17:02:39.506" v="3303" actId="208"/>
          <ac:cxnSpMkLst>
            <pc:docMk/>
            <pc:sldMk cId="173734232" sldId="263"/>
            <ac:cxnSpMk id="253" creationId="{B9F1B8FC-138E-2D49-B805-2DB8AF331823}"/>
          </ac:cxnSpMkLst>
        </pc:cxnChg>
        <pc:cxnChg chg="add mod">
          <ac:chgData name="B Marsden" userId="ec7c0039-d376-413d-b5bc-d583ad268833" providerId="ADAL" clId="{CC03B82B-92BB-4263-B066-517DCF6B2964}" dt="2022-04-13T18:15:11.104" v="3720" actId="1076"/>
          <ac:cxnSpMkLst>
            <pc:docMk/>
            <pc:sldMk cId="173734232" sldId="263"/>
            <ac:cxnSpMk id="254" creationId="{881518A0-2836-4441-8E90-B7501EF8A943}"/>
          </ac:cxnSpMkLst>
        </pc:cxnChg>
        <pc:cxnChg chg="add mod">
          <ac:chgData name="B Marsden" userId="ec7c0039-d376-413d-b5bc-d583ad268833" providerId="ADAL" clId="{CC03B82B-92BB-4263-B066-517DCF6B2964}" dt="2022-04-13T18:36:13.841" v="4037" actId="14100"/>
          <ac:cxnSpMkLst>
            <pc:docMk/>
            <pc:sldMk cId="173734232" sldId="263"/>
            <ac:cxnSpMk id="257" creationId="{266B2628-2E3B-40FA-BE99-4C3EF8E0ED70}"/>
          </ac:cxnSpMkLst>
        </pc:cxnChg>
        <pc:cxnChg chg="mod">
          <ac:chgData name="B Marsden" userId="ec7c0039-d376-413d-b5bc-d583ad268833" providerId="ADAL" clId="{CC03B82B-92BB-4263-B066-517DCF6B2964}" dt="2022-04-13T00:59:56.999" v="2587" actId="1076"/>
          <ac:cxnSpMkLst>
            <pc:docMk/>
            <pc:sldMk cId="173734232" sldId="263"/>
            <ac:cxnSpMk id="261" creationId="{206BE152-910A-2843-A2AB-7EEE1AB8E0D0}"/>
          </ac:cxnSpMkLst>
        </pc:cxnChg>
        <pc:cxnChg chg="mod">
          <ac:chgData name="B Marsden" userId="ec7c0039-d376-413d-b5bc-d583ad268833" providerId="ADAL" clId="{CC03B82B-92BB-4263-B066-517DCF6B2964}" dt="2022-04-13T17:09:50.689" v="3469" actId="1076"/>
          <ac:cxnSpMkLst>
            <pc:docMk/>
            <pc:sldMk cId="173734232" sldId="263"/>
            <ac:cxnSpMk id="268" creationId="{206BE152-910A-2843-A2AB-7EEE1AB8E0D0}"/>
          </ac:cxnSpMkLst>
        </pc:cxnChg>
        <pc:cxnChg chg="add mod">
          <ac:chgData name="B Marsden" userId="ec7c0039-d376-413d-b5bc-d583ad268833" providerId="ADAL" clId="{CC03B82B-92BB-4263-B066-517DCF6B2964}" dt="2022-04-13T17:00:36.114" v="3291" actId="208"/>
          <ac:cxnSpMkLst>
            <pc:docMk/>
            <pc:sldMk cId="173734232" sldId="263"/>
            <ac:cxnSpMk id="272" creationId="{38E40F45-5A49-4B9F-9B98-60C1A3B5E899}"/>
          </ac:cxnSpMkLst>
        </pc:cxnChg>
        <pc:cxnChg chg="mod">
          <ac:chgData name="B Marsden" userId="ec7c0039-d376-413d-b5bc-d583ad268833" providerId="ADAL" clId="{CC03B82B-92BB-4263-B066-517DCF6B2964}" dt="2022-04-13T16:59:42.664" v="3286" actId="208"/>
          <ac:cxnSpMkLst>
            <pc:docMk/>
            <pc:sldMk cId="173734232" sldId="263"/>
            <ac:cxnSpMk id="273" creationId="{206BE152-910A-2843-A2AB-7EEE1AB8E0D0}"/>
          </ac:cxnSpMkLst>
        </pc:cxnChg>
        <pc:cxnChg chg="add mod">
          <ac:chgData name="B Marsden" userId="ec7c0039-d376-413d-b5bc-d583ad268833" providerId="ADAL" clId="{CC03B82B-92BB-4263-B066-517DCF6B2964}" dt="2022-04-13T17:00:36.114" v="3291" actId="208"/>
          <ac:cxnSpMkLst>
            <pc:docMk/>
            <pc:sldMk cId="173734232" sldId="263"/>
            <ac:cxnSpMk id="275" creationId="{A974E22E-27B1-4732-ACEC-C0BA961A7724}"/>
          </ac:cxnSpMkLst>
        </pc:cxnChg>
        <pc:cxnChg chg="add mod">
          <ac:chgData name="B Marsden" userId="ec7c0039-d376-413d-b5bc-d583ad268833" providerId="ADAL" clId="{CC03B82B-92BB-4263-B066-517DCF6B2964}" dt="2022-04-13T17:00:36.114" v="3291" actId="208"/>
          <ac:cxnSpMkLst>
            <pc:docMk/>
            <pc:sldMk cId="173734232" sldId="263"/>
            <ac:cxnSpMk id="277" creationId="{B9D4069A-8545-4C3D-BD55-37E1383B5816}"/>
          </ac:cxnSpMkLst>
        </pc:cxnChg>
        <pc:cxnChg chg="add del mod">
          <ac:chgData name="B Marsden" userId="ec7c0039-d376-413d-b5bc-d583ad268833" providerId="ADAL" clId="{CC03B82B-92BB-4263-B066-517DCF6B2964}" dt="2022-04-12T23:30:14.950" v="1011" actId="478"/>
          <ac:cxnSpMkLst>
            <pc:docMk/>
            <pc:sldMk cId="173734232" sldId="263"/>
            <ac:cxnSpMk id="279" creationId="{053F58FD-8772-439F-ABD4-B52074067BDD}"/>
          </ac:cxnSpMkLst>
        </pc:cxnChg>
        <pc:cxnChg chg="add mod">
          <ac:chgData name="B Marsden" userId="ec7c0039-d376-413d-b5bc-d583ad268833" providerId="ADAL" clId="{CC03B82B-92BB-4263-B066-517DCF6B2964}" dt="2022-06-22T15:33:41.696" v="4388" actId="1076"/>
          <ac:cxnSpMkLst>
            <pc:docMk/>
            <pc:sldMk cId="173734232" sldId="263"/>
            <ac:cxnSpMk id="280" creationId="{2A270809-E4FE-4F5C-A796-48C63A8DFCA8}"/>
          </ac:cxnSpMkLst>
        </pc:cxnChg>
        <pc:cxnChg chg="add mod">
          <ac:chgData name="B Marsden" userId="ec7c0039-d376-413d-b5bc-d583ad268833" providerId="ADAL" clId="{CC03B82B-92BB-4263-B066-517DCF6B2964}" dt="2022-04-13T18:35:22.579" v="4024" actId="1076"/>
          <ac:cxnSpMkLst>
            <pc:docMk/>
            <pc:sldMk cId="173734232" sldId="263"/>
            <ac:cxnSpMk id="282" creationId="{E188159D-9010-4CEC-ACE3-DF767C0EA9C0}"/>
          </ac:cxnSpMkLst>
        </pc:cxnChg>
        <pc:cxnChg chg="del mod">
          <ac:chgData name="B Marsden" userId="ec7c0039-d376-413d-b5bc-d583ad268833" providerId="ADAL" clId="{CC03B82B-92BB-4263-B066-517DCF6B2964}" dt="2022-04-13T17:00:58.796" v="3296" actId="478"/>
          <ac:cxnSpMkLst>
            <pc:docMk/>
            <pc:sldMk cId="173734232" sldId="263"/>
            <ac:cxnSpMk id="288" creationId="{206BE152-910A-2843-A2AB-7EEE1AB8E0D0}"/>
          </ac:cxnSpMkLst>
        </pc:cxnChg>
        <pc:cxnChg chg="add mod">
          <ac:chgData name="B Marsden" userId="ec7c0039-d376-413d-b5bc-d583ad268833" providerId="ADAL" clId="{CC03B82B-92BB-4263-B066-517DCF6B2964}" dt="2022-04-13T18:37:07.274" v="4052" actId="14100"/>
          <ac:cxnSpMkLst>
            <pc:docMk/>
            <pc:sldMk cId="173734232" sldId="263"/>
            <ac:cxnSpMk id="308" creationId="{09BF850F-ACB3-4260-A413-2AC4F2EF7516}"/>
          </ac:cxnSpMkLst>
        </pc:cxnChg>
        <pc:cxnChg chg="add mod">
          <ac:chgData name="B Marsden" userId="ec7c0039-d376-413d-b5bc-d583ad268833" providerId="ADAL" clId="{CC03B82B-92BB-4263-B066-517DCF6B2964}" dt="2022-04-13T17:03:00.393" v="3304" actId="208"/>
          <ac:cxnSpMkLst>
            <pc:docMk/>
            <pc:sldMk cId="173734232" sldId="263"/>
            <ac:cxnSpMk id="312" creationId="{FC509817-7998-4F75-8CCD-CAFC4B755598}"/>
          </ac:cxnSpMkLst>
        </pc:cxnChg>
        <pc:cxnChg chg="add mod">
          <ac:chgData name="B Marsden" userId="ec7c0039-d376-413d-b5bc-d583ad268833" providerId="ADAL" clId="{CC03B82B-92BB-4263-B066-517DCF6B2964}" dt="2022-05-08T15:09:35.114" v="4143" actId="1076"/>
          <ac:cxnSpMkLst>
            <pc:docMk/>
            <pc:sldMk cId="173734232" sldId="263"/>
            <ac:cxnSpMk id="317" creationId="{F5898F9A-5B6B-1F95-C266-D71DE394B2CF}"/>
          </ac:cxnSpMkLst>
        </pc:cxnChg>
        <pc:cxnChg chg="add mod">
          <ac:chgData name="B Marsden" userId="ec7c0039-d376-413d-b5bc-d583ad268833" providerId="ADAL" clId="{CC03B82B-92BB-4263-B066-517DCF6B2964}" dt="2022-04-13T18:36:46.627" v="4045" actId="1076"/>
          <ac:cxnSpMkLst>
            <pc:docMk/>
            <pc:sldMk cId="173734232" sldId="263"/>
            <ac:cxnSpMk id="328" creationId="{16522C6F-AD07-4124-AAFA-C552B535E30E}"/>
          </ac:cxnSpMkLst>
        </pc:cxnChg>
        <pc:cxnChg chg="add del mod">
          <ac:chgData name="B Marsden" userId="ec7c0039-d376-413d-b5bc-d583ad268833" providerId="ADAL" clId="{CC03B82B-92BB-4263-B066-517DCF6B2964}" dt="2022-04-12T23:47:31.012" v="1414" actId="478"/>
          <ac:cxnSpMkLst>
            <pc:docMk/>
            <pc:sldMk cId="173734232" sldId="263"/>
            <ac:cxnSpMk id="338" creationId="{40A48F0E-78E4-4BA4-B710-6BA093BDE76E}"/>
          </ac:cxnSpMkLst>
        </pc:cxnChg>
        <pc:cxnChg chg="mod">
          <ac:chgData name="B Marsden" userId="ec7c0039-d376-413d-b5bc-d583ad268833" providerId="ADAL" clId="{CC03B82B-92BB-4263-B066-517DCF6B2964}" dt="2022-06-22T15:24:16.536" v="4209" actId="1076"/>
          <ac:cxnSpMkLst>
            <pc:docMk/>
            <pc:sldMk cId="173734232" sldId="263"/>
            <ac:cxnSpMk id="342" creationId="{3396569A-EB89-4121-9600-E3C5291C919E}"/>
          </ac:cxnSpMkLst>
        </pc:cxnChg>
        <pc:cxnChg chg="add del mod">
          <ac:chgData name="B Marsden" userId="ec7c0039-d376-413d-b5bc-d583ad268833" providerId="ADAL" clId="{CC03B82B-92BB-4263-B066-517DCF6B2964}" dt="2022-04-12T23:47:54.529" v="1420" actId="478"/>
          <ac:cxnSpMkLst>
            <pc:docMk/>
            <pc:sldMk cId="173734232" sldId="263"/>
            <ac:cxnSpMk id="342" creationId="{BAD375C2-F3B5-4A73-848B-C4B0F34BD2CC}"/>
          </ac:cxnSpMkLst>
        </pc:cxnChg>
        <pc:cxnChg chg="del mod">
          <ac:chgData name="B Marsden" userId="ec7c0039-d376-413d-b5bc-d583ad268833" providerId="ADAL" clId="{CC03B82B-92BB-4263-B066-517DCF6B2964}" dt="2022-04-13T17:02:33.489" v="3302" actId="478"/>
          <ac:cxnSpMkLst>
            <pc:docMk/>
            <pc:sldMk cId="173734232" sldId="263"/>
            <ac:cxnSpMk id="344" creationId="{206BE152-910A-2843-A2AB-7EEE1AB8E0D0}"/>
          </ac:cxnSpMkLst>
        </pc:cxnChg>
        <pc:cxnChg chg="add del mod">
          <ac:chgData name="B Marsden" userId="ec7c0039-d376-413d-b5bc-d583ad268833" providerId="ADAL" clId="{CC03B82B-92BB-4263-B066-517DCF6B2964}" dt="2022-04-12T23:48:13.809" v="1424" actId="478"/>
          <ac:cxnSpMkLst>
            <pc:docMk/>
            <pc:sldMk cId="173734232" sldId="263"/>
            <ac:cxnSpMk id="347" creationId="{7CB593D8-F442-4174-820A-667CE74AF10C}"/>
          </ac:cxnSpMkLst>
        </pc:cxnChg>
        <pc:cxnChg chg="add mod">
          <ac:chgData name="B Marsden" userId="ec7c0039-d376-413d-b5bc-d583ad268833" providerId="ADAL" clId="{CC03B82B-92BB-4263-B066-517DCF6B2964}" dt="2022-04-13T18:36:28.245" v="4039" actId="1076"/>
          <ac:cxnSpMkLst>
            <pc:docMk/>
            <pc:sldMk cId="173734232" sldId="263"/>
            <ac:cxnSpMk id="352" creationId="{9EDAD813-E93C-42AF-AC20-888151435D05}"/>
          </ac:cxnSpMkLst>
        </pc:cxnChg>
        <pc:cxnChg chg="add mod">
          <ac:chgData name="B Marsden" userId="ec7c0039-d376-413d-b5bc-d583ad268833" providerId="ADAL" clId="{CC03B82B-92BB-4263-B066-517DCF6B2964}" dt="2022-04-12T23:59:10.825" v="1674" actId="1076"/>
          <ac:cxnSpMkLst>
            <pc:docMk/>
            <pc:sldMk cId="173734232" sldId="263"/>
            <ac:cxnSpMk id="357" creationId="{30F02553-2DE2-4F60-B14E-4999038BCEC4}"/>
          </ac:cxnSpMkLst>
        </pc:cxnChg>
        <pc:cxnChg chg="add mod">
          <ac:chgData name="B Marsden" userId="ec7c0039-d376-413d-b5bc-d583ad268833" providerId="ADAL" clId="{CC03B82B-92BB-4263-B066-517DCF6B2964}" dt="2022-04-13T00:59:38.741" v="2581" actId="1076"/>
          <ac:cxnSpMkLst>
            <pc:docMk/>
            <pc:sldMk cId="173734232" sldId="263"/>
            <ac:cxnSpMk id="360" creationId="{AED9BF50-F257-4A6E-AECD-437CF8263FBB}"/>
          </ac:cxnSpMkLst>
        </pc:cxnChg>
        <pc:cxnChg chg="add mod">
          <ac:chgData name="B Marsden" userId="ec7c0039-d376-413d-b5bc-d583ad268833" providerId="ADAL" clId="{CC03B82B-92BB-4263-B066-517DCF6B2964}" dt="2022-04-13T00:59:54.074" v="2586" actId="14100"/>
          <ac:cxnSpMkLst>
            <pc:docMk/>
            <pc:sldMk cId="173734232" sldId="263"/>
            <ac:cxnSpMk id="362" creationId="{21229D68-9D20-442D-AA08-79AD8289C030}"/>
          </ac:cxnSpMkLst>
        </pc:cxnChg>
        <pc:cxnChg chg="add mod">
          <ac:chgData name="B Marsden" userId="ec7c0039-d376-413d-b5bc-d583ad268833" providerId="ADAL" clId="{CC03B82B-92BB-4263-B066-517DCF6B2964}" dt="2022-04-13T01:01:05.868" v="2608" actId="1076"/>
          <ac:cxnSpMkLst>
            <pc:docMk/>
            <pc:sldMk cId="173734232" sldId="263"/>
            <ac:cxnSpMk id="368" creationId="{D8AFDADC-30A4-44A2-8808-2FCBF6A4DD20}"/>
          </ac:cxnSpMkLst>
        </pc:cxnChg>
        <pc:cxnChg chg="add del mod">
          <ac:chgData name="B Marsden" userId="ec7c0039-d376-413d-b5bc-d583ad268833" providerId="ADAL" clId="{CC03B82B-92BB-4263-B066-517DCF6B2964}" dt="2022-04-13T01:07:26.681" v="2627" actId="478"/>
          <ac:cxnSpMkLst>
            <pc:docMk/>
            <pc:sldMk cId="173734232" sldId="263"/>
            <ac:cxnSpMk id="374" creationId="{FEE554E7-9151-4C29-BC3E-13D9BA50EB86}"/>
          </ac:cxnSpMkLst>
        </pc:cxnChg>
        <pc:cxnChg chg="add mod">
          <ac:chgData name="B Marsden" userId="ec7c0039-d376-413d-b5bc-d583ad268833" providerId="ADAL" clId="{CC03B82B-92BB-4263-B066-517DCF6B2964}" dt="2022-04-13T17:05:27.446" v="3329" actId="208"/>
          <ac:cxnSpMkLst>
            <pc:docMk/>
            <pc:sldMk cId="173734232" sldId="263"/>
            <ac:cxnSpMk id="377" creationId="{7E3683A5-2A50-4F20-86EA-8E651E81321C}"/>
          </ac:cxnSpMkLst>
        </pc:cxnChg>
        <pc:cxnChg chg="add mod">
          <ac:chgData name="B Marsden" userId="ec7c0039-d376-413d-b5bc-d583ad268833" providerId="ADAL" clId="{CC03B82B-92BB-4263-B066-517DCF6B2964}" dt="2022-04-13T01:16:25.883" v="2815" actId="1076"/>
          <ac:cxnSpMkLst>
            <pc:docMk/>
            <pc:sldMk cId="173734232" sldId="263"/>
            <ac:cxnSpMk id="380" creationId="{56451B99-90F9-472C-820A-93F4A5D90A3A}"/>
          </ac:cxnSpMkLst>
        </pc:cxnChg>
        <pc:cxnChg chg="add del mod">
          <ac:chgData name="B Marsden" userId="ec7c0039-d376-413d-b5bc-d583ad268833" providerId="ADAL" clId="{CC03B82B-92BB-4263-B066-517DCF6B2964}" dt="2022-04-13T01:15:33.716" v="2800" actId="478"/>
          <ac:cxnSpMkLst>
            <pc:docMk/>
            <pc:sldMk cId="173734232" sldId="263"/>
            <ac:cxnSpMk id="383" creationId="{2AA140AB-AB0B-464F-9BF1-882E015CE47D}"/>
          </ac:cxnSpMkLst>
        </pc:cxnChg>
        <pc:cxnChg chg="add mod">
          <ac:chgData name="B Marsden" userId="ec7c0039-d376-413d-b5bc-d583ad268833" providerId="ADAL" clId="{CC03B82B-92BB-4263-B066-517DCF6B2964}" dt="2022-04-13T01:16:14.425" v="2811" actId="14100"/>
          <ac:cxnSpMkLst>
            <pc:docMk/>
            <pc:sldMk cId="173734232" sldId="263"/>
            <ac:cxnSpMk id="384" creationId="{95A15F84-4EA5-4564-8528-FB8550AF7CC2}"/>
          </ac:cxnSpMkLst>
        </pc:cxnChg>
        <pc:cxnChg chg="add mod">
          <ac:chgData name="B Marsden" userId="ec7c0039-d376-413d-b5bc-d583ad268833" providerId="ADAL" clId="{CC03B82B-92BB-4263-B066-517DCF6B2964}" dt="2022-04-13T16:59:42.664" v="3286" actId="208"/>
          <ac:cxnSpMkLst>
            <pc:docMk/>
            <pc:sldMk cId="173734232" sldId="263"/>
            <ac:cxnSpMk id="393" creationId="{212815B0-C70E-48EE-AFEB-3C253678BA72}"/>
          </ac:cxnSpMkLst>
        </pc:cxnChg>
        <pc:cxnChg chg="mod">
          <ac:chgData name="B Marsden" userId="ec7c0039-d376-413d-b5bc-d583ad268833" providerId="ADAL" clId="{CC03B82B-92BB-4263-B066-517DCF6B2964}" dt="2022-06-22T15:24:01.398" v="4205" actId="1076"/>
          <ac:cxnSpMkLst>
            <pc:docMk/>
            <pc:sldMk cId="173734232" sldId="263"/>
            <ac:cxnSpMk id="411" creationId="{3396569A-EB89-4121-9600-E3C5291C919E}"/>
          </ac:cxnSpMkLst>
        </pc:cxnChg>
        <pc:cxnChg chg="add mod">
          <ac:chgData name="B Marsden" userId="ec7c0039-d376-413d-b5bc-d583ad268833" providerId="ADAL" clId="{CC03B82B-92BB-4263-B066-517DCF6B2964}" dt="2022-06-22T16:45:13.132" v="5021" actId="14100"/>
          <ac:cxnSpMkLst>
            <pc:docMk/>
            <pc:sldMk cId="173734232" sldId="263"/>
            <ac:cxnSpMk id="423" creationId="{599AE180-12D7-075A-4318-414899A8E1D2}"/>
          </ac:cxnSpMkLst>
        </pc:cxnChg>
      </pc:sldChg>
      <pc:sldChg chg="modSp add mod">
        <pc:chgData name="B Marsden" userId="ec7c0039-d376-413d-b5bc-d583ad268833" providerId="ADAL" clId="{CC03B82B-92BB-4263-B066-517DCF6B2964}" dt="2022-04-12T22:55:23.640" v="50" actId="20577"/>
        <pc:sldMkLst>
          <pc:docMk/>
          <pc:sldMk cId="1262273447" sldId="264"/>
        </pc:sldMkLst>
        <pc:spChg chg="mod">
          <ac:chgData name="B Marsden" userId="ec7c0039-d376-413d-b5bc-d583ad268833" providerId="ADAL" clId="{CC03B82B-92BB-4263-B066-517DCF6B2964}" dt="2022-04-12T22:55:23.640" v="50" actId="20577"/>
          <ac:spMkLst>
            <pc:docMk/>
            <pc:sldMk cId="1262273447" sldId="264"/>
            <ac:spMk id="2" creationId="{00000000-0000-0000-0000-000000000000}"/>
          </ac:spMkLst>
        </pc:spChg>
      </pc:sldChg>
      <pc:sldChg chg="addSp delSp modSp add mod">
        <pc:chgData name="B Marsden" userId="ec7c0039-d376-413d-b5bc-d583ad268833" providerId="ADAL" clId="{CC03B82B-92BB-4263-B066-517DCF6B2964}" dt="2022-06-22T16:27:27.719" v="4947" actId="20577"/>
        <pc:sldMkLst>
          <pc:docMk/>
          <pc:sldMk cId="1132318213" sldId="265"/>
        </pc:sldMkLst>
        <pc:spChg chg="del mod">
          <ac:chgData name="B Marsden" userId="ec7c0039-d376-413d-b5bc-d583ad268833" providerId="ADAL" clId="{CC03B82B-92BB-4263-B066-517DCF6B2964}" dt="2022-06-22T15:27:43.295" v="4274" actId="478"/>
          <ac:spMkLst>
            <pc:docMk/>
            <pc:sldMk cId="1132318213" sldId="265"/>
            <ac:spMk id="2" creationId="{00000000-0000-0000-0000-000000000000}"/>
          </ac:spMkLst>
        </pc:spChg>
        <pc:spChg chg="del mod">
          <ac:chgData name="B Marsden" userId="ec7c0039-d376-413d-b5bc-d583ad268833" providerId="ADAL" clId="{CC03B82B-92BB-4263-B066-517DCF6B2964}" dt="2022-06-22T15:20:56.763" v="4191" actId="478"/>
          <ac:spMkLst>
            <pc:docMk/>
            <pc:sldMk cId="1132318213" sldId="265"/>
            <ac:spMk id="3" creationId="{00000000-0000-0000-0000-000000000000}"/>
          </ac:spMkLst>
        </pc:spChg>
        <pc:spChg chg="add del mod">
          <ac:chgData name="B Marsden" userId="ec7c0039-d376-413d-b5bc-d583ad268833" providerId="ADAL" clId="{CC03B82B-92BB-4263-B066-517DCF6B2964}" dt="2022-06-22T15:25:36.377" v="4221" actId="478"/>
          <ac:spMkLst>
            <pc:docMk/>
            <pc:sldMk cId="1132318213" sldId="265"/>
            <ac:spMk id="5" creationId="{B06AD22F-36D9-EF8C-CE5B-29F9CE4BB5FB}"/>
          </ac:spMkLst>
        </pc:spChg>
        <pc:spChg chg="add del mod">
          <ac:chgData name="B Marsden" userId="ec7c0039-d376-413d-b5bc-d583ad268833" providerId="ADAL" clId="{CC03B82B-92BB-4263-B066-517DCF6B2964}" dt="2022-06-22T15:25:38.802" v="4222" actId="478"/>
          <ac:spMkLst>
            <pc:docMk/>
            <pc:sldMk cId="1132318213" sldId="265"/>
            <ac:spMk id="6" creationId="{B2B6138D-2B10-601F-5644-5F3022438C4D}"/>
          </ac:spMkLst>
        </pc:spChg>
        <pc:spChg chg="add del mod">
          <ac:chgData name="B Marsden" userId="ec7c0039-d376-413d-b5bc-d583ad268833" providerId="ADAL" clId="{CC03B82B-92BB-4263-B066-517DCF6B2964}" dt="2022-06-22T15:25:09.343" v="4215" actId="478"/>
          <ac:spMkLst>
            <pc:docMk/>
            <pc:sldMk cId="1132318213" sldId="265"/>
            <ac:spMk id="7" creationId="{DEF46B6F-1250-8D88-9722-6BA33143395C}"/>
          </ac:spMkLst>
        </pc:spChg>
        <pc:spChg chg="mod">
          <ac:chgData name="B Marsden" userId="ec7c0039-d376-413d-b5bc-d583ad268833" providerId="ADAL" clId="{CC03B82B-92BB-4263-B066-517DCF6B2964}" dt="2022-06-22T15:24:45.258" v="4211"/>
          <ac:spMkLst>
            <pc:docMk/>
            <pc:sldMk cId="1132318213" sldId="265"/>
            <ac:spMk id="9" creationId="{3D3D34C0-D664-7B43-25D2-C7186CA9D724}"/>
          </ac:spMkLst>
        </pc:spChg>
        <pc:spChg chg="mod">
          <ac:chgData name="B Marsden" userId="ec7c0039-d376-413d-b5bc-d583ad268833" providerId="ADAL" clId="{CC03B82B-92BB-4263-B066-517DCF6B2964}" dt="2022-06-22T15:24:45.258" v="4211"/>
          <ac:spMkLst>
            <pc:docMk/>
            <pc:sldMk cId="1132318213" sldId="265"/>
            <ac:spMk id="10" creationId="{8F673AB9-EFA9-4228-14AD-DFDEBD03869F}"/>
          </ac:spMkLst>
        </pc:spChg>
        <pc:spChg chg="mod">
          <ac:chgData name="B Marsden" userId="ec7c0039-d376-413d-b5bc-d583ad268833" providerId="ADAL" clId="{CC03B82B-92BB-4263-B066-517DCF6B2964}" dt="2022-06-22T15:24:45.258" v="4211"/>
          <ac:spMkLst>
            <pc:docMk/>
            <pc:sldMk cId="1132318213" sldId="265"/>
            <ac:spMk id="11" creationId="{5412E31A-4D54-4669-F0FB-8DC42D9722AD}"/>
          </ac:spMkLst>
        </pc:spChg>
        <pc:spChg chg="mod">
          <ac:chgData name="B Marsden" userId="ec7c0039-d376-413d-b5bc-d583ad268833" providerId="ADAL" clId="{CC03B82B-92BB-4263-B066-517DCF6B2964}" dt="2022-06-22T15:24:45.258" v="4211"/>
          <ac:spMkLst>
            <pc:docMk/>
            <pc:sldMk cId="1132318213" sldId="265"/>
            <ac:spMk id="12" creationId="{1D886688-F922-92AF-B4CB-B87AEE866797}"/>
          </ac:spMkLst>
        </pc:spChg>
        <pc:spChg chg="add del mod">
          <ac:chgData name="B Marsden" userId="ec7c0039-d376-413d-b5bc-d583ad268833" providerId="ADAL" clId="{CC03B82B-92BB-4263-B066-517DCF6B2964}" dt="2022-06-22T15:25:12.117" v="4217" actId="478"/>
          <ac:spMkLst>
            <pc:docMk/>
            <pc:sldMk cId="1132318213" sldId="265"/>
            <ac:spMk id="13" creationId="{1F66C210-CD23-7E9A-A967-81C775EFF102}"/>
          </ac:spMkLst>
        </pc:spChg>
        <pc:spChg chg="add del mod">
          <ac:chgData name="B Marsden" userId="ec7c0039-d376-413d-b5bc-d583ad268833" providerId="ADAL" clId="{CC03B82B-92BB-4263-B066-517DCF6B2964}" dt="2022-06-22T15:25:16.550" v="4220" actId="478"/>
          <ac:spMkLst>
            <pc:docMk/>
            <pc:sldMk cId="1132318213" sldId="265"/>
            <ac:spMk id="14" creationId="{ACF491E5-4166-4B87-3C7F-87317E749C71}"/>
          </ac:spMkLst>
        </pc:spChg>
        <pc:spChg chg="add del mod">
          <ac:chgData name="B Marsden" userId="ec7c0039-d376-413d-b5bc-d583ad268833" providerId="ADAL" clId="{CC03B82B-92BB-4263-B066-517DCF6B2964}" dt="2022-06-22T15:25:15.208" v="4219" actId="478"/>
          <ac:spMkLst>
            <pc:docMk/>
            <pc:sldMk cId="1132318213" sldId="265"/>
            <ac:spMk id="15" creationId="{454A0555-7F56-24C5-A505-8C523C84A43A}"/>
          </ac:spMkLst>
        </pc:spChg>
        <pc:spChg chg="add del mod">
          <ac:chgData name="B Marsden" userId="ec7c0039-d376-413d-b5bc-d583ad268833" providerId="ADAL" clId="{CC03B82B-92BB-4263-B066-517DCF6B2964}" dt="2022-06-22T15:25:13.933" v="4218" actId="478"/>
          <ac:spMkLst>
            <pc:docMk/>
            <pc:sldMk cId="1132318213" sldId="265"/>
            <ac:spMk id="16" creationId="{8E54F568-1BF8-BC4E-61F4-A81A3DAB9897}"/>
          </ac:spMkLst>
        </pc:spChg>
        <pc:spChg chg="add del mod">
          <ac:chgData name="B Marsden" userId="ec7c0039-d376-413d-b5bc-d583ad268833" providerId="ADAL" clId="{CC03B82B-92BB-4263-B066-517DCF6B2964}" dt="2022-06-22T15:32:05.063" v="4320" actId="478"/>
          <ac:spMkLst>
            <pc:docMk/>
            <pc:sldMk cId="1132318213" sldId="265"/>
            <ac:spMk id="22" creationId="{B8840B46-422E-7616-07CC-B427336BC500}"/>
          </ac:spMkLst>
        </pc:spChg>
        <pc:spChg chg="add del mod">
          <ac:chgData name="B Marsden" userId="ec7c0039-d376-413d-b5bc-d583ad268833" providerId="ADAL" clId="{CC03B82B-92BB-4263-B066-517DCF6B2964}" dt="2022-06-22T15:35:59.709" v="4469" actId="478"/>
          <ac:spMkLst>
            <pc:docMk/>
            <pc:sldMk cId="1132318213" sldId="265"/>
            <ac:spMk id="23" creationId="{B548999C-E7A5-32F4-2F66-3C35C98414E5}"/>
          </ac:spMkLst>
        </pc:spChg>
        <pc:spChg chg="add del mod">
          <ac:chgData name="B Marsden" userId="ec7c0039-d376-413d-b5bc-d583ad268833" providerId="ADAL" clId="{CC03B82B-92BB-4263-B066-517DCF6B2964}" dt="2022-06-22T15:25:47.666" v="4226" actId="478"/>
          <ac:spMkLst>
            <pc:docMk/>
            <pc:sldMk cId="1132318213" sldId="265"/>
            <ac:spMk id="24" creationId="{5A3572AA-48AE-EE7A-C090-A608147B7C00}"/>
          </ac:spMkLst>
        </pc:spChg>
        <pc:spChg chg="add del mod">
          <ac:chgData name="B Marsden" userId="ec7c0039-d376-413d-b5bc-d583ad268833" providerId="ADAL" clId="{CC03B82B-92BB-4263-B066-517DCF6B2964}" dt="2022-06-22T15:38:47.577" v="4540" actId="478"/>
          <ac:spMkLst>
            <pc:docMk/>
            <pc:sldMk cId="1132318213" sldId="265"/>
            <ac:spMk id="25" creationId="{2887592F-ACA5-6EB0-ED29-4D9873D2D7A4}"/>
          </ac:spMkLst>
        </pc:spChg>
        <pc:spChg chg="add del mod">
          <ac:chgData name="B Marsden" userId="ec7c0039-d376-413d-b5bc-d583ad268833" providerId="ADAL" clId="{CC03B82B-92BB-4263-B066-517DCF6B2964}" dt="2022-06-22T15:50:43.060" v="4615" actId="478"/>
          <ac:spMkLst>
            <pc:docMk/>
            <pc:sldMk cId="1132318213" sldId="265"/>
            <ac:spMk id="26" creationId="{AA77845F-6FE5-2646-D2A3-3F8A7846FDE2}"/>
          </ac:spMkLst>
        </pc:spChg>
        <pc:spChg chg="add del mod">
          <ac:chgData name="B Marsden" userId="ec7c0039-d376-413d-b5bc-d583ad268833" providerId="ADAL" clId="{CC03B82B-92BB-4263-B066-517DCF6B2964}" dt="2022-06-22T15:38:13.001" v="4522" actId="478"/>
          <ac:spMkLst>
            <pc:docMk/>
            <pc:sldMk cId="1132318213" sldId="265"/>
            <ac:spMk id="36" creationId="{7A252666-4399-5997-7EFC-F11EA97CC64E}"/>
          </ac:spMkLst>
        </pc:spChg>
        <pc:spChg chg="add del mod">
          <ac:chgData name="B Marsden" userId="ec7c0039-d376-413d-b5bc-d583ad268833" providerId="ADAL" clId="{CC03B82B-92BB-4263-B066-517DCF6B2964}" dt="2022-06-22T15:38:55.839" v="4542" actId="478"/>
          <ac:spMkLst>
            <pc:docMk/>
            <pc:sldMk cId="1132318213" sldId="265"/>
            <ac:spMk id="37" creationId="{786B76D9-A74F-CF67-723E-53DBE567FCF4}"/>
          </ac:spMkLst>
        </pc:spChg>
        <pc:spChg chg="add del mod">
          <ac:chgData name="B Marsden" userId="ec7c0039-d376-413d-b5bc-d583ad268833" providerId="ADAL" clId="{CC03B82B-92BB-4263-B066-517DCF6B2964}" dt="2022-06-22T15:38:47.577" v="4540" actId="478"/>
          <ac:spMkLst>
            <pc:docMk/>
            <pc:sldMk cId="1132318213" sldId="265"/>
            <ac:spMk id="40" creationId="{E16E89CD-7909-67CA-E61D-BBD4028C7D24}"/>
          </ac:spMkLst>
        </pc:spChg>
        <pc:spChg chg="add del mod">
          <ac:chgData name="B Marsden" userId="ec7c0039-d376-413d-b5bc-d583ad268833" providerId="ADAL" clId="{CC03B82B-92BB-4263-B066-517DCF6B2964}" dt="2022-06-22T15:38:47.577" v="4540" actId="478"/>
          <ac:spMkLst>
            <pc:docMk/>
            <pc:sldMk cId="1132318213" sldId="265"/>
            <ac:spMk id="42" creationId="{9145108B-04C7-A3F9-D5CF-1ABEF8C17698}"/>
          </ac:spMkLst>
        </pc:spChg>
        <pc:spChg chg="add del mod">
          <ac:chgData name="B Marsden" userId="ec7c0039-d376-413d-b5bc-d583ad268833" providerId="ADAL" clId="{CC03B82B-92BB-4263-B066-517DCF6B2964}" dt="2022-06-22T15:38:47.577" v="4540" actId="478"/>
          <ac:spMkLst>
            <pc:docMk/>
            <pc:sldMk cId="1132318213" sldId="265"/>
            <ac:spMk id="44" creationId="{070959C3-CBE6-6F51-E54E-7D196FD6C4F4}"/>
          </ac:spMkLst>
        </pc:spChg>
        <pc:spChg chg="add del mod">
          <ac:chgData name="B Marsden" userId="ec7c0039-d376-413d-b5bc-d583ad268833" providerId="ADAL" clId="{CC03B82B-92BB-4263-B066-517DCF6B2964}" dt="2022-06-22T15:32:02.936" v="4318"/>
          <ac:spMkLst>
            <pc:docMk/>
            <pc:sldMk cId="1132318213" sldId="265"/>
            <ac:spMk id="48" creationId="{44302C99-3030-530E-28AC-FAB9CD1E35CD}"/>
          </ac:spMkLst>
        </pc:spChg>
        <pc:spChg chg="add del mod">
          <ac:chgData name="B Marsden" userId="ec7c0039-d376-413d-b5bc-d583ad268833" providerId="ADAL" clId="{CC03B82B-92BB-4263-B066-517DCF6B2964}" dt="2022-06-22T15:33:04.812" v="4352" actId="478"/>
          <ac:spMkLst>
            <pc:docMk/>
            <pc:sldMk cId="1132318213" sldId="265"/>
            <ac:spMk id="49" creationId="{88B16237-9FEF-AD64-4EF6-AA54005DBC59}"/>
          </ac:spMkLst>
        </pc:spChg>
        <pc:spChg chg="add del mod">
          <ac:chgData name="B Marsden" userId="ec7c0039-d376-413d-b5bc-d583ad268833" providerId="ADAL" clId="{CC03B82B-92BB-4263-B066-517DCF6B2964}" dt="2022-06-22T15:33:07.249" v="4353" actId="478"/>
          <ac:spMkLst>
            <pc:docMk/>
            <pc:sldMk cId="1132318213" sldId="265"/>
            <ac:spMk id="51" creationId="{5F7F63EB-7523-0EEA-C3D2-B03C0D81D4D8}"/>
          </ac:spMkLst>
        </pc:spChg>
        <pc:spChg chg="add del mod">
          <ac:chgData name="B Marsden" userId="ec7c0039-d376-413d-b5bc-d583ad268833" providerId="ADAL" clId="{CC03B82B-92BB-4263-B066-517DCF6B2964}" dt="2022-06-22T15:38:53.196" v="4541" actId="478"/>
          <ac:spMkLst>
            <pc:docMk/>
            <pc:sldMk cId="1132318213" sldId="265"/>
            <ac:spMk id="53" creationId="{56F59BE6-5174-8F81-095E-6E7EECD8916C}"/>
          </ac:spMkLst>
        </pc:spChg>
        <pc:spChg chg="add del mod">
          <ac:chgData name="B Marsden" userId="ec7c0039-d376-413d-b5bc-d583ad268833" providerId="ADAL" clId="{CC03B82B-92BB-4263-B066-517DCF6B2964}" dt="2022-06-22T15:33:04.812" v="4352" actId="478"/>
          <ac:spMkLst>
            <pc:docMk/>
            <pc:sldMk cId="1132318213" sldId="265"/>
            <ac:spMk id="55" creationId="{6AB9BBF7-EA8D-68BC-DBFF-EC2B132D7531}"/>
          </ac:spMkLst>
        </pc:spChg>
        <pc:spChg chg="add del mod">
          <ac:chgData name="B Marsden" userId="ec7c0039-d376-413d-b5bc-d583ad268833" providerId="ADAL" clId="{CC03B82B-92BB-4263-B066-517DCF6B2964}" dt="2022-06-22T15:28:35.467" v="4294"/>
          <ac:spMkLst>
            <pc:docMk/>
            <pc:sldMk cId="1132318213" sldId="265"/>
            <ac:spMk id="58" creationId="{3B13315B-9906-F4D2-F684-1E35C889AF93}"/>
          </ac:spMkLst>
        </pc:spChg>
        <pc:spChg chg="add del mod">
          <ac:chgData name="B Marsden" userId="ec7c0039-d376-413d-b5bc-d583ad268833" providerId="ADAL" clId="{CC03B82B-92BB-4263-B066-517DCF6B2964}" dt="2022-06-22T15:34:51.323" v="4429" actId="478"/>
          <ac:spMkLst>
            <pc:docMk/>
            <pc:sldMk cId="1132318213" sldId="265"/>
            <ac:spMk id="61" creationId="{2FF2069D-EE7A-50A5-E903-8EC2C43414E9}"/>
          </ac:spMkLst>
        </pc:spChg>
        <pc:spChg chg="add del mod">
          <ac:chgData name="B Marsden" userId="ec7c0039-d376-413d-b5bc-d583ad268833" providerId="ADAL" clId="{CC03B82B-92BB-4263-B066-517DCF6B2964}" dt="2022-06-22T15:26:39.153" v="4255" actId="478"/>
          <ac:spMkLst>
            <pc:docMk/>
            <pc:sldMk cId="1132318213" sldId="265"/>
            <ac:spMk id="62" creationId="{D78CA25C-8889-5416-260C-77A9057A0458}"/>
          </ac:spMkLst>
        </pc:spChg>
        <pc:spChg chg="add del mod">
          <ac:chgData name="B Marsden" userId="ec7c0039-d376-413d-b5bc-d583ad268833" providerId="ADAL" clId="{CC03B82B-92BB-4263-B066-517DCF6B2964}" dt="2022-06-22T15:35:59.709" v="4469" actId="478"/>
          <ac:spMkLst>
            <pc:docMk/>
            <pc:sldMk cId="1132318213" sldId="265"/>
            <ac:spMk id="64" creationId="{38422DEA-7AF8-6960-26C6-B3ADDECAC653}"/>
          </ac:spMkLst>
        </pc:spChg>
        <pc:spChg chg="add del mod">
          <ac:chgData name="B Marsden" userId="ec7c0039-d376-413d-b5bc-d583ad268833" providerId="ADAL" clId="{CC03B82B-92BB-4263-B066-517DCF6B2964}" dt="2022-06-22T15:25:44.919" v="4224" actId="478"/>
          <ac:spMkLst>
            <pc:docMk/>
            <pc:sldMk cId="1132318213" sldId="265"/>
            <ac:spMk id="66" creationId="{04CCD6B1-7591-DD62-68E2-C4FA0F4616D1}"/>
          </ac:spMkLst>
        </pc:spChg>
        <pc:spChg chg="add del mod">
          <ac:chgData name="B Marsden" userId="ec7c0039-d376-413d-b5bc-d583ad268833" providerId="ADAL" clId="{CC03B82B-92BB-4263-B066-517DCF6B2964}" dt="2022-06-22T16:01:50.821" v="4927" actId="478"/>
          <ac:spMkLst>
            <pc:docMk/>
            <pc:sldMk cId="1132318213" sldId="265"/>
            <ac:spMk id="68" creationId="{0C667576-1F55-6942-35FF-C4EFD4708A4B}"/>
          </ac:spMkLst>
        </pc:spChg>
        <pc:spChg chg="add del mod">
          <ac:chgData name="B Marsden" userId="ec7c0039-d376-413d-b5bc-d583ad268833" providerId="ADAL" clId="{CC03B82B-92BB-4263-B066-517DCF6B2964}" dt="2022-06-22T16:01:51.509" v="4928" actId="478"/>
          <ac:spMkLst>
            <pc:docMk/>
            <pc:sldMk cId="1132318213" sldId="265"/>
            <ac:spMk id="69" creationId="{040D0DE5-1765-4E42-AC1F-717EA7C095E1}"/>
          </ac:spMkLst>
        </pc:spChg>
        <pc:spChg chg="add del mod">
          <ac:chgData name="B Marsden" userId="ec7c0039-d376-413d-b5bc-d583ad268833" providerId="ADAL" clId="{CC03B82B-92BB-4263-B066-517DCF6B2964}" dt="2022-06-22T15:58:40.057" v="4750" actId="478"/>
          <ac:spMkLst>
            <pc:docMk/>
            <pc:sldMk cId="1132318213" sldId="265"/>
            <ac:spMk id="72" creationId="{10BC1BA9-98F2-EE46-F1B2-74A93F17572A}"/>
          </ac:spMkLst>
        </pc:spChg>
        <pc:spChg chg="add del mod">
          <ac:chgData name="B Marsden" userId="ec7c0039-d376-413d-b5bc-d583ad268833" providerId="ADAL" clId="{CC03B82B-92BB-4263-B066-517DCF6B2964}" dt="2022-06-22T16:01:50.146" v="4926" actId="478"/>
          <ac:spMkLst>
            <pc:docMk/>
            <pc:sldMk cId="1132318213" sldId="265"/>
            <ac:spMk id="74" creationId="{F1300548-CFB1-FBA2-E41B-224F3FBDCBA6}"/>
          </ac:spMkLst>
        </pc:spChg>
        <pc:spChg chg="add del mod">
          <ac:chgData name="B Marsden" userId="ec7c0039-d376-413d-b5bc-d583ad268833" providerId="ADAL" clId="{CC03B82B-92BB-4263-B066-517DCF6B2964}" dt="2022-06-22T15:50:38.797" v="4611" actId="478"/>
          <ac:spMkLst>
            <pc:docMk/>
            <pc:sldMk cId="1132318213" sldId="265"/>
            <ac:spMk id="76" creationId="{23DA920A-5DC6-A74E-FFF1-88051B85DAF1}"/>
          </ac:spMkLst>
        </pc:spChg>
        <pc:spChg chg="add del mod">
          <ac:chgData name="B Marsden" userId="ec7c0039-d376-413d-b5bc-d583ad268833" providerId="ADAL" clId="{CC03B82B-92BB-4263-B066-517DCF6B2964}" dt="2022-06-22T15:36:01.711" v="4470" actId="478"/>
          <ac:spMkLst>
            <pc:docMk/>
            <pc:sldMk cId="1132318213" sldId="265"/>
            <ac:spMk id="80" creationId="{C569AFB7-8A10-AFE2-5815-15E5234FFBC7}"/>
          </ac:spMkLst>
        </pc:spChg>
        <pc:spChg chg="add del mod">
          <ac:chgData name="B Marsden" userId="ec7c0039-d376-413d-b5bc-d583ad268833" providerId="ADAL" clId="{CC03B82B-92BB-4263-B066-517DCF6B2964}" dt="2022-06-22T15:35:59.709" v="4469" actId="478"/>
          <ac:spMkLst>
            <pc:docMk/>
            <pc:sldMk cId="1132318213" sldId="265"/>
            <ac:spMk id="83" creationId="{45385ACC-29C2-9737-DFB8-5C62BDDC6CDC}"/>
          </ac:spMkLst>
        </pc:spChg>
        <pc:spChg chg="add del mod">
          <ac:chgData name="B Marsden" userId="ec7c0039-d376-413d-b5bc-d583ad268833" providerId="ADAL" clId="{CC03B82B-92BB-4263-B066-517DCF6B2964}" dt="2022-06-22T15:35:59.709" v="4469" actId="478"/>
          <ac:spMkLst>
            <pc:docMk/>
            <pc:sldMk cId="1132318213" sldId="265"/>
            <ac:spMk id="85" creationId="{910F3C0D-99AE-0255-1FC3-C3B2528E7A35}"/>
          </ac:spMkLst>
        </pc:spChg>
        <pc:spChg chg="add del mod">
          <ac:chgData name="B Marsden" userId="ec7c0039-d376-413d-b5bc-d583ad268833" providerId="ADAL" clId="{CC03B82B-92BB-4263-B066-517DCF6B2964}" dt="2022-06-22T15:25:52.398" v="4229" actId="478"/>
          <ac:spMkLst>
            <pc:docMk/>
            <pc:sldMk cId="1132318213" sldId="265"/>
            <ac:spMk id="88" creationId="{2D258508-DFF3-5194-ECE1-3DC05603355A}"/>
          </ac:spMkLst>
        </pc:spChg>
        <pc:spChg chg="add del mod">
          <ac:chgData name="B Marsden" userId="ec7c0039-d376-413d-b5bc-d583ad268833" providerId="ADAL" clId="{CC03B82B-92BB-4263-B066-517DCF6B2964}" dt="2022-06-22T15:39:42.758" v="4548" actId="478"/>
          <ac:spMkLst>
            <pc:docMk/>
            <pc:sldMk cId="1132318213" sldId="265"/>
            <ac:spMk id="90" creationId="{33D589FD-A400-1CEB-F4E8-0E0D162D1377}"/>
          </ac:spMkLst>
        </pc:spChg>
        <pc:spChg chg="add del mod">
          <ac:chgData name="B Marsden" userId="ec7c0039-d376-413d-b5bc-d583ad268833" providerId="ADAL" clId="{CC03B82B-92BB-4263-B066-517DCF6B2964}" dt="2022-06-22T15:50:37.233" v="4610" actId="478"/>
          <ac:spMkLst>
            <pc:docMk/>
            <pc:sldMk cId="1132318213" sldId="265"/>
            <ac:spMk id="93" creationId="{F45B8DDA-B0FA-BD4B-4F94-FDA3F57D394C}"/>
          </ac:spMkLst>
        </pc:spChg>
        <pc:grpChg chg="add del mod">
          <ac:chgData name="B Marsden" userId="ec7c0039-d376-413d-b5bc-d583ad268833" providerId="ADAL" clId="{CC03B82B-92BB-4263-B066-517DCF6B2964}" dt="2022-06-22T15:25:10.230" v="4216" actId="478"/>
          <ac:grpSpMkLst>
            <pc:docMk/>
            <pc:sldMk cId="1132318213" sldId="265"/>
            <ac:grpSpMk id="8" creationId="{B2E54ED9-015D-1B83-C239-8785A638658C}"/>
          </ac:grpSpMkLst>
        </pc:grpChg>
        <pc:graphicFrameChg chg="add mod modGraphic">
          <ac:chgData name="B Marsden" userId="ec7c0039-d376-413d-b5bc-d583ad268833" providerId="ADAL" clId="{CC03B82B-92BB-4263-B066-517DCF6B2964}" dt="2022-06-22T16:27:27.719" v="4947" actId="20577"/>
          <ac:graphicFrameMkLst>
            <pc:docMk/>
            <pc:sldMk cId="1132318213" sldId="265"/>
            <ac:graphicFrameMk id="95" creationId="{3A02EBD0-8959-C23E-DE7F-910A8B447F52}"/>
          </ac:graphicFrameMkLst>
        </pc:graphicFrameChg>
        <pc:picChg chg="add del mod">
          <ac:chgData name="B Marsden" userId="ec7c0039-d376-413d-b5bc-d583ad268833" providerId="ADAL" clId="{CC03B82B-92BB-4263-B066-517DCF6B2964}" dt="2022-06-22T15:23:12.671" v="4195"/>
          <ac:picMkLst>
            <pc:docMk/>
            <pc:sldMk cId="1132318213" sldId="265"/>
            <ac:picMk id="4" creationId="{838A5D76-2666-6A9E-EC16-E2A925021520}"/>
          </ac:picMkLst>
        </pc:picChg>
        <pc:picChg chg="add mod">
          <ac:chgData name="B Marsden" userId="ec7c0039-d376-413d-b5bc-d583ad268833" providerId="ADAL" clId="{CC03B82B-92BB-4263-B066-517DCF6B2964}" dt="2022-06-22T15:59:08.368" v="4778" actId="1076"/>
          <ac:picMkLst>
            <pc:docMk/>
            <pc:sldMk cId="1132318213" sldId="265"/>
            <ac:picMk id="31" creationId="{920A9E3B-8DEA-C0A6-00D8-A42F473DA2DE}"/>
          </ac:picMkLst>
        </pc:picChg>
        <pc:picChg chg="add del mod">
          <ac:chgData name="B Marsden" userId="ec7c0039-d376-413d-b5bc-d583ad268833" providerId="ADAL" clId="{CC03B82B-92BB-4263-B066-517DCF6B2964}" dt="2022-06-22T15:38:47.577" v="4540" actId="478"/>
          <ac:picMkLst>
            <pc:docMk/>
            <pc:sldMk cId="1132318213" sldId="265"/>
            <ac:picMk id="32" creationId="{F4550A69-E3C2-79CC-B5CB-87ABD4B35E51}"/>
          </ac:picMkLst>
        </pc:picChg>
        <pc:picChg chg="add mod">
          <ac:chgData name="B Marsden" userId="ec7c0039-d376-413d-b5bc-d583ad268833" providerId="ADAL" clId="{CC03B82B-92BB-4263-B066-517DCF6B2964}" dt="2022-06-22T15:59:03.459" v="4776" actId="1076"/>
          <ac:picMkLst>
            <pc:docMk/>
            <pc:sldMk cId="1132318213" sldId="265"/>
            <ac:picMk id="33" creationId="{A1DB5B71-36C9-5B1E-3FDB-318EC222FB07}"/>
          </ac:picMkLst>
        </pc:picChg>
        <pc:picChg chg="add mod">
          <ac:chgData name="B Marsden" userId="ec7c0039-d376-413d-b5bc-d583ad268833" providerId="ADAL" clId="{CC03B82B-92BB-4263-B066-517DCF6B2964}" dt="2022-06-22T15:59:05.790" v="4777" actId="1076"/>
          <ac:picMkLst>
            <pc:docMk/>
            <pc:sldMk cId="1132318213" sldId="265"/>
            <ac:picMk id="34" creationId="{5874F63B-1A3A-251E-5FF5-949A72FF1B75}"/>
          </ac:picMkLst>
        </pc:picChg>
        <pc:picChg chg="add del mod">
          <ac:chgData name="B Marsden" userId="ec7c0039-d376-413d-b5bc-d583ad268833" providerId="ADAL" clId="{CC03B82B-92BB-4263-B066-517DCF6B2964}" dt="2022-06-22T15:38:26.025" v="4532" actId="478"/>
          <ac:picMkLst>
            <pc:docMk/>
            <pc:sldMk cId="1132318213" sldId="265"/>
            <ac:picMk id="35" creationId="{0258A893-DF82-8947-9920-A623E3C30CA0}"/>
          </ac:picMkLst>
        </pc:picChg>
        <pc:picChg chg="add mod">
          <ac:chgData name="B Marsden" userId="ec7c0039-d376-413d-b5bc-d583ad268833" providerId="ADAL" clId="{CC03B82B-92BB-4263-B066-517DCF6B2964}" dt="2022-06-22T15:57:54.463" v="4720" actId="1076"/>
          <ac:picMkLst>
            <pc:docMk/>
            <pc:sldMk cId="1132318213" sldId="265"/>
            <ac:picMk id="45" creationId="{79889009-059C-2C45-7279-AEB5D4B54F97}"/>
          </ac:picMkLst>
        </pc:picChg>
        <pc:picChg chg="add mod">
          <ac:chgData name="B Marsden" userId="ec7c0039-d376-413d-b5bc-d583ad268833" providerId="ADAL" clId="{CC03B82B-92BB-4263-B066-517DCF6B2964}" dt="2022-06-22T15:57:54.463" v="4720" actId="1076"/>
          <ac:picMkLst>
            <pc:docMk/>
            <pc:sldMk cId="1132318213" sldId="265"/>
            <ac:picMk id="46" creationId="{8DBF7ABE-EE61-76B5-850D-84AB11CED1C9}"/>
          </ac:picMkLst>
        </pc:picChg>
        <pc:picChg chg="add mod">
          <ac:chgData name="B Marsden" userId="ec7c0039-d376-413d-b5bc-d583ad268833" providerId="ADAL" clId="{CC03B82B-92BB-4263-B066-517DCF6B2964}" dt="2022-06-22T15:57:45.776" v="4719" actId="1076"/>
          <ac:picMkLst>
            <pc:docMk/>
            <pc:sldMk cId="1132318213" sldId="265"/>
            <ac:picMk id="47" creationId="{399522FC-FCDC-8AF5-4A34-C5379690005B}"/>
          </ac:picMkLst>
        </pc:picChg>
        <pc:picChg chg="add mod">
          <ac:chgData name="B Marsden" userId="ec7c0039-d376-413d-b5bc-d583ad268833" providerId="ADAL" clId="{CC03B82B-92BB-4263-B066-517DCF6B2964}" dt="2022-06-22T15:57:57.954" v="4721" actId="1076"/>
          <ac:picMkLst>
            <pc:docMk/>
            <pc:sldMk cId="1132318213" sldId="265"/>
            <ac:picMk id="56" creationId="{8F416512-4746-436D-368A-4BE0D9A1CD21}"/>
          </ac:picMkLst>
        </pc:picChg>
        <pc:picChg chg="add mod">
          <ac:chgData name="B Marsden" userId="ec7c0039-d376-413d-b5bc-d583ad268833" providerId="ADAL" clId="{CC03B82B-92BB-4263-B066-517DCF6B2964}" dt="2022-06-22T15:57:43.242" v="4718" actId="1076"/>
          <ac:picMkLst>
            <pc:docMk/>
            <pc:sldMk cId="1132318213" sldId="265"/>
            <ac:picMk id="59" creationId="{546A491F-F4DF-720C-F3A7-945330F91FF0}"/>
          </ac:picMkLst>
        </pc:picChg>
        <pc:picChg chg="add del mod">
          <ac:chgData name="B Marsden" userId="ec7c0039-d376-413d-b5bc-d583ad268833" providerId="ADAL" clId="{CC03B82B-92BB-4263-B066-517DCF6B2964}" dt="2022-06-22T15:58:43.613" v="4751" actId="478"/>
          <ac:picMkLst>
            <pc:docMk/>
            <pc:sldMk cId="1132318213" sldId="265"/>
            <ac:picMk id="60" creationId="{B112C8A2-3525-A819-E54E-09D62EACFE41}"/>
          </ac:picMkLst>
        </pc:picChg>
        <pc:picChg chg="add mod">
          <ac:chgData name="B Marsden" userId="ec7c0039-d376-413d-b5bc-d583ad268833" providerId="ADAL" clId="{CC03B82B-92BB-4263-B066-517DCF6B2964}" dt="2022-06-22T16:01:58.599" v="4931" actId="1076"/>
          <ac:picMkLst>
            <pc:docMk/>
            <pc:sldMk cId="1132318213" sldId="265"/>
            <ac:picMk id="67" creationId="{8246F1D5-4D56-43CB-449E-6DFBD12C7F9B}"/>
          </ac:picMkLst>
        </pc:picChg>
        <pc:picChg chg="add mod">
          <ac:chgData name="B Marsden" userId="ec7c0039-d376-413d-b5bc-d583ad268833" providerId="ADAL" clId="{CC03B82B-92BB-4263-B066-517DCF6B2964}" dt="2022-06-22T15:58:29.741" v="4730" actId="1076"/>
          <ac:picMkLst>
            <pc:docMk/>
            <pc:sldMk cId="1132318213" sldId="265"/>
            <ac:picMk id="70" creationId="{589955FA-EFDD-186A-AFC7-682D920E31C5}"/>
          </ac:picMkLst>
        </pc:picChg>
        <pc:picChg chg="add mod">
          <ac:chgData name="B Marsden" userId="ec7c0039-d376-413d-b5bc-d583ad268833" providerId="ADAL" clId="{CC03B82B-92BB-4263-B066-517DCF6B2964}" dt="2022-06-22T16:01:16.085" v="4874" actId="14100"/>
          <ac:picMkLst>
            <pc:docMk/>
            <pc:sldMk cId="1132318213" sldId="265"/>
            <ac:picMk id="73" creationId="{BCA6D016-F38F-A478-0C21-B0F3B0C9C75F}"/>
          </ac:picMkLst>
        </pc:picChg>
        <pc:picChg chg="add mod">
          <ac:chgData name="B Marsden" userId="ec7c0039-d376-413d-b5bc-d583ad268833" providerId="ADAL" clId="{CC03B82B-92BB-4263-B066-517DCF6B2964}" dt="2022-06-22T15:58:53.432" v="4752" actId="1076"/>
          <ac:picMkLst>
            <pc:docMk/>
            <pc:sldMk cId="1132318213" sldId="265"/>
            <ac:picMk id="75" creationId="{BE115750-B144-4A54-9579-EE0BCB25835B}"/>
          </ac:picMkLst>
        </pc:picChg>
        <pc:picChg chg="add mod">
          <ac:chgData name="B Marsden" userId="ec7c0039-d376-413d-b5bc-d583ad268833" providerId="ADAL" clId="{CC03B82B-92BB-4263-B066-517DCF6B2964}" dt="2022-06-22T15:58:12.471" v="4724" actId="1076"/>
          <ac:picMkLst>
            <pc:docMk/>
            <pc:sldMk cId="1132318213" sldId="265"/>
            <ac:picMk id="78" creationId="{5EAE8AF7-BD99-A0AF-4061-BD1B6623EB17}"/>
          </ac:picMkLst>
        </pc:picChg>
        <pc:picChg chg="add mod">
          <ac:chgData name="B Marsden" userId="ec7c0039-d376-413d-b5bc-d583ad268833" providerId="ADAL" clId="{CC03B82B-92BB-4263-B066-517DCF6B2964}" dt="2022-06-22T15:58:02.119" v="4722" actId="1076"/>
          <ac:picMkLst>
            <pc:docMk/>
            <pc:sldMk cId="1132318213" sldId="265"/>
            <ac:picMk id="81" creationId="{39B70EC1-0CD7-896C-ED47-0405AE34C62F}"/>
          </ac:picMkLst>
        </pc:picChg>
        <pc:picChg chg="add mod">
          <ac:chgData name="B Marsden" userId="ec7c0039-d376-413d-b5bc-d583ad268833" providerId="ADAL" clId="{CC03B82B-92BB-4263-B066-517DCF6B2964}" dt="2022-06-22T15:58:09.575" v="4723" actId="1076"/>
          <ac:picMkLst>
            <pc:docMk/>
            <pc:sldMk cId="1132318213" sldId="265"/>
            <ac:picMk id="84" creationId="{C8160AE2-2DF3-766A-A0ED-42D1A5206630}"/>
          </ac:picMkLst>
        </pc:picChg>
        <pc:picChg chg="add del mod">
          <ac:chgData name="B Marsden" userId="ec7c0039-d376-413d-b5bc-d583ad268833" providerId="ADAL" clId="{CC03B82B-92BB-4263-B066-517DCF6B2964}" dt="2022-06-22T15:39:41.370" v="4547" actId="478"/>
          <ac:picMkLst>
            <pc:docMk/>
            <pc:sldMk cId="1132318213" sldId="265"/>
            <ac:picMk id="89" creationId="{AABC1A49-56BC-47B6-9F51-8609FDC5B359}"/>
          </ac:picMkLst>
        </pc:picChg>
        <pc:picChg chg="add mod">
          <ac:chgData name="B Marsden" userId="ec7c0039-d376-413d-b5bc-d583ad268833" providerId="ADAL" clId="{CC03B82B-92BB-4263-B066-517DCF6B2964}" dt="2022-06-22T15:59:24.953" v="4782" actId="1076"/>
          <ac:picMkLst>
            <pc:docMk/>
            <pc:sldMk cId="1132318213" sldId="265"/>
            <ac:picMk id="92" creationId="{4DE7751F-FAF2-B449-015E-868FE6A6062F}"/>
          </ac:picMkLst>
        </pc:picChg>
        <pc:picChg chg="add del mod">
          <ac:chgData name="B Marsden" userId="ec7c0039-d376-413d-b5bc-d583ad268833" providerId="ADAL" clId="{CC03B82B-92BB-4263-B066-517DCF6B2964}" dt="2022-06-22T16:01:46.742" v="4924" actId="478"/>
          <ac:picMkLst>
            <pc:docMk/>
            <pc:sldMk cId="1132318213" sldId="265"/>
            <ac:picMk id="96" creationId="{FDFB7FEE-9C76-B54A-667F-DCEA049A8C85}"/>
          </ac:picMkLst>
        </pc:pic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17" creationId="{7C30A738-5249-1F6E-B833-1CA35B83BC4E}"/>
          </ac:cxnSpMkLst>
        </pc:cxn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18" creationId="{73D8CFF1-5421-4780-FCCA-49BC76CB5074}"/>
          </ac:cxnSpMkLst>
        </pc:cxnChg>
        <pc:cxnChg chg="add del mod">
          <ac:chgData name="B Marsden" userId="ec7c0039-d376-413d-b5bc-d583ad268833" providerId="ADAL" clId="{CC03B82B-92BB-4263-B066-517DCF6B2964}" dt="2022-06-22T15:35:59.709" v="4469" actId="478"/>
          <ac:cxnSpMkLst>
            <pc:docMk/>
            <pc:sldMk cId="1132318213" sldId="265"/>
            <ac:cxnSpMk id="19" creationId="{30FF8A0A-93E5-67F7-1674-280946F1D23E}"/>
          </ac:cxnSpMkLst>
        </pc:cxnChg>
        <pc:cxnChg chg="add del mod">
          <ac:chgData name="B Marsden" userId="ec7c0039-d376-413d-b5bc-d583ad268833" providerId="ADAL" clId="{CC03B82B-92BB-4263-B066-517DCF6B2964}" dt="2022-06-22T15:38:13.001" v="4522" actId="478"/>
          <ac:cxnSpMkLst>
            <pc:docMk/>
            <pc:sldMk cId="1132318213" sldId="265"/>
            <ac:cxnSpMk id="20" creationId="{47EE8003-928E-EC2C-463F-67F49372160A}"/>
          </ac:cxnSpMkLst>
        </pc:cxnChg>
        <pc:cxnChg chg="add del mod">
          <ac:chgData name="B Marsden" userId="ec7c0039-d376-413d-b5bc-d583ad268833" providerId="ADAL" clId="{CC03B82B-92BB-4263-B066-517DCF6B2964}" dt="2022-06-22T15:32:03.791" v="4319" actId="478"/>
          <ac:cxnSpMkLst>
            <pc:docMk/>
            <pc:sldMk cId="1132318213" sldId="265"/>
            <ac:cxnSpMk id="21" creationId="{880CC1C1-7AA0-9B45-1A89-DC5C2C37AA5E}"/>
          </ac:cxnSpMkLst>
        </pc:cxn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27" creationId="{29752DC2-0252-0D91-4926-D62766749484}"/>
          </ac:cxnSpMkLst>
        </pc:cxnChg>
        <pc:cxnChg chg="add del mod">
          <ac:chgData name="B Marsden" userId="ec7c0039-d376-413d-b5bc-d583ad268833" providerId="ADAL" clId="{CC03B82B-92BB-4263-B066-517DCF6B2964}" dt="2022-06-22T15:25:42.840" v="4223" actId="478"/>
          <ac:cxnSpMkLst>
            <pc:docMk/>
            <pc:sldMk cId="1132318213" sldId="265"/>
            <ac:cxnSpMk id="28" creationId="{76F4810D-AF3B-B0FA-599F-D9EA7B10B6D3}"/>
          </ac:cxnSpMkLst>
        </pc:cxnChg>
        <pc:cxnChg chg="add del mod">
          <ac:chgData name="B Marsden" userId="ec7c0039-d376-413d-b5bc-d583ad268833" providerId="ADAL" clId="{CC03B82B-92BB-4263-B066-517DCF6B2964}" dt="2022-06-22T16:01:47.786" v="4925" actId="478"/>
          <ac:cxnSpMkLst>
            <pc:docMk/>
            <pc:sldMk cId="1132318213" sldId="265"/>
            <ac:cxnSpMk id="29" creationId="{36C0E627-C7A0-6888-E371-1D27153CA383}"/>
          </ac:cxnSpMkLst>
        </pc:cxnChg>
        <pc:cxnChg chg="add del mod">
          <ac:chgData name="B Marsden" userId="ec7c0039-d376-413d-b5bc-d583ad268833" providerId="ADAL" clId="{CC03B82B-92BB-4263-B066-517DCF6B2964}" dt="2022-06-22T16:01:52.344" v="4929" actId="478"/>
          <ac:cxnSpMkLst>
            <pc:docMk/>
            <pc:sldMk cId="1132318213" sldId="265"/>
            <ac:cxnSpMk id="30" creationId="{FEA132AB-604D-3975-3362-AD2DB1835F49}"/>
          </ac:cxnSpMkLst>
        </pc:cxnChg>
        <pc:cxnChg chg="add del mod">
          <ac:chgData name="B Marsden" userId="ec7c0039-d376-413d-b5bc-d583ad268833" providerId="ADAL" clId="{CC03B82B-92BB-4263-B066-517DCF6B2964}" dt="2022-06-22T15:38:26.025" v="4532" actId="478"/>
          <ac:cxnSpMkLst>
            <pc:docMk/>
            <pc:sldMk cId="1132318213" sldId="265"/>
            <ac:cxnSpMk id="38" creationId="{54A95DE6-4933-1296-5219-97A3AD9A70E0}"/>
          </ac:cxnSpMkLst>
        </pc:cxnChg>
        <pc:cxnChg chg="add del mod">
          <ac:chgData name="B Marsden" userId="ec7c0039-d376-413d-b5bc-d583ad268833" providerId="ADAL" clId="{CC03B82B-92BB-4263-B066-517DCF6B2964}" dt="2022-06-22T15:38:47.577" v="4540" actId="478"/>
          <ac:cxnSpMkLst>
            <pc:docMk/>
            <pc:sldMk cId="1132318213" sldId="265"/>
            <ac:cxnSpMk id="39" creationId="{D981CC79-AEA1-4376-27EE-9FEF07E1593F}"/>
          </ac:cxnSpMkLst>
        </pc:cxnChg>
        <pc:cxnChg chg="add del mod">
          <ac:chgData name="B Marsden" userId="ec7c0039-d376-413d-b5bc-d583ad268833" providerId="ADAL" clId="{CC03B82B-92BB-4263-B066-517DCF6B2964}" dt="2022-06-22T15:38:47.577" v="4540" actId="478"/>
          <ac:cxnSpMkLst>
            <pc:docMk/>
            <pc:sldMk cId="1132318213" sldId="265"/>
            <ac:cxnSpMk id="41" creationId="{73D553E6-E8F6-C5E7-BD91-8394A95D71BA}"/>
          </ac:cxnSpMkLst>
        </pc:cxnChg>
        <pc:cxnChg chg="add del mod">
          <ac:chgData name="B Marsden" userId="ec7c0039-d376-413d-b5bc-d583ad268833" providerId="ADAL" clId="{CC03B82B-92BB-4263-B066-517DCF6B2964}" dt="2022-06-22T15:38:47.577" v="4540" actId="478"/>
          <ac:cxnSpMkLst>
            <pc:docMk/>
            <pc:sldMk cId="1132318213" sldId="265"/>
            <ac:cxnSpMk id="43" creationId="{A6F41750-E19F-CB72-8783-A53A5D0008EA}"/>
          </ac:cxnSpMkLst>
        </pc:cxn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50" creationId="{DA712AC2-B1AD-518B-B904-2EFE169B9FC8}"/>
          </ac:cxnSpMkLst>
        </pc:cxn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52" creationId="{673A5EFC-143C-B35B-D738-49BBFB7F82EB}"/>
          </ac:cxnSpMkLst>
        </pc:cxnChg>
        <pc:cxnChg chg="add del mod">
          <ac:chgData name="B Marsden" userId="ec7c0039-d376-413d-b5bc-d583ad268833" providerId="ADAL" clId="{CC03B82B-92BB-4263-B066-517DCF6B2964}" dt="2022-06-22T15:33:04.812" v="4352" actId="478"/>
          <ac:cxnSpMkLst>
            <pc:docMk/>
            <pc:sldMk cId="1132318213" sldId="265"/>
            <ac:cxnSpMk id="54" creationId="{2A6E53A2-CCDB-D99C-384C-EC42CA095F4B}"/>
          </ac:cxnSpMkLst>
        </pc:cxnChg>
        <pc:cxnChg chg="add del mod">
          <ac:chgData name="B Marsden" userId="ec7c0039-d376-413d-b5bc-d583ad268833" providerId="ADAL" clId="{CC03B82B-92BB-4263-B066-517DCF6B2964}" dt="2022-06-22T15:32:02.936" v="4316" actId="478"/>
          <ac:cxnSpMkLst>
            <pc:docMk/>
            <pc:sldMk cId="1132318213" sldId="265"/>
            <ac:cxnSpMk id="57" creationId="{DB8E2098-0C40-F1CD-190B-5E4042A489F2}"/>
          </ac:cxnSpMkLst>
        </pc:cxnChg>
        <pc:cxnChg chg="add del mod">
          <ac:chgData name="B Marsden" userId="ec7c0039-d376-413d-b5bc-d583ad268833" providerId="ADAL" clId="{CC03B82B-92BB-4263-B066-517DCF6B2964}" dt="2022-06-22T15:35:59.709" v="4469" actId="478"/>
          <ac:cxnSpMkLst>
            <pc:docMk/>
            <pc:sldMk cId="1132318213" sldId="265"/>
            <ac:cxnSpMk id="63" creationId="{C7095CA6-6B00-85BE-9E61-4BAFE875E038}"/>
          </ac:cxnSpMkLst>
        </pc:cxnChg>
        <pc:cxnChg chg="add del mod">
          <ac:chgData name="B Marsden" userId="ec7c0039-d376-413d-b5bc-d583ad268833" providerId="ADAL" clId="{CC03B82B-92BB-4263-B066-517DCF6B2964}" dt="2022-06-22T15:25:45.726" v="4225" actId="478"/>
          <ac:cxnSpMkLst>
            <pc:docMk/>
            <pc:sldMk cId="1132318213" sldId="265"/>
            <ac:cxnSpMk id="65" creationId="{9BC3EFF7-A8C3-5BB9-D732-B491039100BD}"/>
          </ac:cxnSpMkLst>
        </pc:cxnChg>
        <pc:cxnChg chg="add del mod">
          <ac:chgData name="B Marsden" userId="ec7c0039-d376-413d-b5bc-d583ad268833" providerId="ADAL" clId="{CC03B82B-92BB-4263-B066-517DCF6B2964}" dt="2022-06-22T15:25:50.478" v="4227" actId="478"/>
          <ac:cxnSpMkLst>
            <pc:docMk/>
            <pc:sldMk cId="1132318213" sldId="265"/>
            <ac:cxnSpMk id="71" creationId="{B3AA7117-245E-E42C-C6B9-3F0827D79478}"/>
          </ac:cxnSpMkLst>
        </pc:cxnChg>
        <pc:cxnChg chg="add del mod">
          <ac:chgData name="B Marsden" userId="ec7c0039-d376-413d-b5bc-d583ad268833" providerId="ADAL" clId="{CC03B82B-92BB-4263-B066-517DCF6B2964}" dt="2022-06-22T15:50:39.745" v="4612" actId="478"/>
          <ac:cxnSpMkLst>
            <pc:docMk/>
            <pc:sldMk cId="1132318213" sldId="265"/>
            <ac:cxnSpMk id="77" creationId="{314D8C67-0CDF-BB6D-8492-52F528559A38}"/>
          </ac:cxnSpMkLst>
        </pc:cxnChg>
        <pc:cxnChg chg="add del mod">
          <ac:chgData name="B Marsden" userId="ec7c0039-d376-413d-b5bc-d583ad268833" providerId="ADAL" clId="{CC03B82B-92BB-4263-B066-517DCF6B2964}" dt="2022-06-22T15:26:28.509" v="4253" actId="478"/>
          <ac:cxnSpMkLst>
            <pc:docMk/>
            <pc:sldMk cId="1132318213" sldId="265"/>
            <ac:cxnSpMk id="79" creationId="{F5737B36-7D52-3F73-5D5E-E8A6F5C275D7}"/>
          </ac:cxnSpMkLst>
        </pc:cxnChg>
        <pc:cxnChg chg="add del mod">
          <ac:chgData name="B Marsden" userId="ec7c0039-d376-413d-b5bc-d583ad268833" providerId="ADAL" clId="{CC03B82B-92BB-4263-B066-517DCF6B2964}" dt="2022-06-22T15:35:59.709" v="4469" actId="478"/>
          <ac:cxnSpMkLst>
            <pc:docMk/>
            <pc:sldMk cId="1132318213" sldId="265"/>
            <ac:cxnSpMk id="82" creationId="{33DAFC1B-4675-D6B8-C66C-BAB00EF079EB}"/>
          </ac:cxnSpMkLst>
        </pc:cxnChg>
        <pc:cxnChg chg="add del mod">
          <ac:chgData name="B Marsden" userId="ec7c0039-d376-413d-b5bc-d583ad268833" providerId="ADAL" clId="{CC03B82B-92BB-4263-B066-517DCF6B2964}" dt="2022-06-22T15:35:59.709" v="4469" actId="478"/>
          <ac:cxnSpMkLst>
            <pc:docMk/>
            <pc:sldMk cId="1132318213" sldId="265"/>
            <ac:cxnSpMk id="86" creationId="{CB68F534-E72C-01CC-B578-1F9F416480F4}"/>
          </ac:cxnSpMkLst>
        </pc:cxnChg>
        <pc:cxnChg chg="add del mod">
          <ac:chgData name="B Marsden" userId="ec7c0039-d376-413d-b5bc-d583ad268833" providerId="ADAL" clId="{CC03B82B-92BB-4263-B066-517DCF6B2964}" dt="2022-06-22T15:25:51.275" v="4228" actId="478"/>
          <ac:cxnSpMkLst>
            <pc:docMk/>
            <pc:sldMk cId="1132318213" sldId="265"/>
            <ac:cxnSpMk id="87" creationId="{CEF26C93-41EA-D6A2-6DDD-D28CC8F73D47}"/>
          </ac:cxnSpMkLst>
        </pc:cxnChg>
        <pc:cxnChg chg="add del mod">
          <ac:chgData name="B Marsden" userId="ec7c0039-d376-413d-b5bc-d583ad268833" providerId="ADAL" clId="{CC03B82B-92BB-4263-B066-517DCF6B2964}" dt="2022-06-22T16:01:50.146" v="4926" actId="478"/>
          <ac:cxnSpMkLst>
            <pc:docMk/>
            <pc:sldMk cId="1132318213" sldId="265"/>
            <ac:cxnSpMk id="91" creationId="{40653FB4-7F7D-E890-1663-818AE22C960F}"/>
          </ac:cxnSpMkLst>
        </pc:cxnChg>
        <pc:cxnChg chg="add del mod">
          <ac:chgData name="B Marsden" userId="ec7c0039-d376-413d-b5bc-d583ad268833" providerId="ADAL" clId="{CC03B82B-92BB-4263-B066-517DCF6B2964}" dt="2022-06-22T15:50:40.411" v="4613" actId="478"/>
          <ac:cxnSpMkLst>
            <pc:docMk/>
            <pc:sldMk cId="1132318213" sldId="265"/>
            <ac:cxnSpMk id="94" creationId="{09E600CD-3A71-AA6C-81AB-445A4C82CDAC}"/>
          </ac:cxnSpMkLst>
        </pc:cxnChg>
      </pc:sldChg>
    </pc:docChg>
  </pc:docChgLst>
  <pc:docChgLst>
    <pc:chgData name="Bethany Marsden" userId="ec7c0039-d376-413d-b5bc-d583ad268833" providerId="ADAL" clId="{CC03B82B-92BB-4263-B066-517DCF6B2964}"/>
    <pc:docChg chg="custSel modSld">
      <pc:chgData name="Bethany Marsden" userId="ec7c0039-d376-413d-b5bc-d583ad268833" providerId="ADAL" clId="{CC03B82B-92BB-4263-B066-517DCF6B2964}" dt="2022-06-20T11:51:20.631" v="107" actId="1076"/>
      <pc:docMkLst>
        <pc:docMk/>
      </pc:docMkLst>
      <pc:sldChg chg="addSp modSp mod">
        <pc:chgData name="Bethany Marsden" userId="ec7c0039-d376-413d-b5bc-d583ad268833" providerId="ADAL" clId="{CC03B82B-92BB-4263-B066-517DCF6B2964}" dt="2022-06-20T11:51:20.631" v="107" actId="1076"/>
        <pc:sldMkLst>
          <pc:docMk/>
          <pc:sldMk cId="173734232" sldId="263"/>
        </pc:sldMkLst>
        <pc:spChg chg="mod">
          <ac:chgData name="Bethany Marsden" userId="ec7c0039-d376-413d-b5bc-d583ad268833" providerId="ADAL" clId="{CC03B82B-92BB-4263-B066-517DCF6B2964}" dt="2022-06-20T11:00:54.052" v="39" actId="1076"/>
          <ac:spMkLst>
            <pc:docMk/>
            <pc:sldMk cId="173734232" sldId="263"/>
            <ac:spMk id="41" creationId="{EC86354F-330A-4319-B32D-CD1317CB0AD9}"/>
          </ac:spMkLst>
        </pc:spChg>
        <pc:spChg chg="mod">
          <ac:chgData name="Bethany Marsden" userId="ec7c0039-d376-413d-b5bc-d583ad268833" providerId="ADAL" clId="{CC03B82B-92BB-4263-B066-517DCF6B2964}" dt="2022-06-20T11:50:33.583" v="94" actId="1076"/>
          <ac:spMkLst>
            <pc:docMk/>
            <pc:sldMk cId="173734232" sldId="263"/>
            <ac:spMk id="222" creationId="{6708EDD3-3D6C-49B9-A85C-EDEFEF62B672}"/>
          </ac:spMkLst>
        </pc:spChg>
        <pc:spChg chg="mod">
          <ac:chgData name="Bethany Marsden" userId="ec7c0039-d376-413d-b5bc-d583ad268833" providerId="ADAL" clId="{CC03B82B-92BB-4263-B066-517DCF6B2964}" dt="2022-06-20T11:00:29.782" v="30" actId="1076"/>
          <ac:spMkLst>
            <pc:docMk/>
            <pc:sldMk cId="173734232" sldId="263"/>
            <ac:spMk id="296" creationId="{67D857C8-6DBF-1441-BED6-4FF1EB531C36}"/>
          </ac:spMkLst>
        </pc:spChg>
        <pc:spChg chg="mod">
          <ac:chgData name="Bethany Marsden" userId="ec7c0039-d376-413d-b5bc-d583ad268833" providerId="ADAL" clId="{CC03B82B-92BB-4263-B066-517DCF6B2964}" dt="2022-06-20T11:00:29.782" v="30" actId="1076"/>
          <ac:spMkLst>
            <pc:docMk/>
            <pc:sldMk cId="173734232" sldId="263"/>
            <ac:spMk id="297" creationId="{FA468CC4-DA3D-D04C-A0F3-908B66B1ED58}"/>
          </ac:spMkLst>
        </pc:spChg>
        <pc:spChg chg="mod">
          <ac:chgData name="Bethany Marsden" userId="ec7c0039-d376-413d-b5bc-d583ad268833" providerId="ADAL" clId="{CC03B82B-92BB-4263-B066-517DCF6B2964}" dt="2022-06-20T11:00:29.782" v="30" actId="1076"/>
          <ac:spMkLst>
            <pc:docMk/>
            <pc:sldMk cId="173734232" sldId="263"/>
            <ac:spMk id="298" creationId="{B87A07DE-C984-5043-ABB4-D3D967D43357}"/>
          </ac:spMkLst>
        </pc:spChg>
        <pc:spChg chg="mod">
          <ac:chgData name="Bethany Marsden" userId="ec7c0039-d376-413d-b5bc-d583ad268833" providerId="ADAL" clId="{CC03B82B-92BB-4263-B066-517DCF6B2964}" dt="2022-06-20T11:00:29.782" v="30" actId="1076"/>
          <ac:spMkLst>
            <pc:docMk/>
            <pc:sldMk cId="173734232" sldId="263"/>
            <ac:spMk id="301" creationId="{2BE9DFE9-D2AE-C14C-AB63-41C6DF192559}"/>
          </ac:spMkLst>
        </pc:spChg>
        <pc:spChg chg="mod">
          <ac:chgData name="Bethany Marsden" userId="ec7c0039-d376-413d-b5bc-d583ad268833" providerId="ADAL" clId="{CC03B82B-92BB-4263-B066-517DCF6B2964}" dt="2022-06-20T11:00:58.113" v="40" actId="1076"/>
          <ac:spMkLst>
            <pc:docMk/>
            <pc:sldMk cId="173734232" sldId="263"/>
            <ac:spMk id="349" creationId="{7E076C5C-B22A-0B41-B7F8-3E53A48150C1}"/>
          </ac:spMkLst>
        </pc:spChg>
        <pc:spChg chg="mod">
          <ac:chgData name="Bethany Marsden" userId="ec7c0039-d376-413d-b5bc-d583ad268833" providerId="ADAL" clId="{CC03B82B-92BB-4263-B066-517DCF6B2964}" dt="2022-06-20T11:00:46.506" v="37" actId="1076"/>
          <ac:spMkLst>
            <pc:docMk/>
            <pc:sldMk cId="173734232" sldId="263"/>
            <ac:spMk id="395" creationId="{FE21BA46-5434-42E0-8245-7446B9A1BCC4}"/>
          </ac:spMkLst>
        </pc:spChg>
        <pc:spChg chg="mod">
          <ac:chgData name="Bethany Marsden" userId="ec7c0039-d376-413d-b5bc-d583ad268833" providerId="ADAL" clId="{CC03B82B-92BB-4263-B066-517DCF6B2964}" dt="2022-06-20T11:49:41.989" v="60" actId="1076"/>
          <ac:spMkLst>
            <pc:docMk/>
            <pc:sldMk cId="173734232" sldId="263"/>
            <ac:spMk id="398" creationId="{400ECECF-0259-465B-9C25-F74BCF5841FB}"/>
          </ac:spMkLst>
        </pc:spChg>
        <pc:spChg chg="mod">
          <ac:chgData name="Bethany Marsden" userId="ec7c0039-d376-413d-b5bc-d583ad268833" providerId="ADAL" clId="{CC03B82B-92BB-4263-B066-517DCF6B2964}" dt="2022-06-20T11:51:00.829" v="99" actId="1076"/>
          <ac:spMkLst>
            <pc:docMk/>
            <pc:sldMk cId="173734232" sldId="263"/>
            <ac:spMk id="407" creationId="{CC949527-9FA2-4033-99D4-1C1E7763DCC3}"/>
          </ac:spMkLst>
        </pc:spChg>
        <pc:spChg chg="add mod">
          <ac:chgData name="Bethany Marsden" userId="ec7c0039-d376-413d-b5bc-d583ad268833" providerId="ADAL" clId="{CC03B82B-92BB-4263-B066-517DCF6B2964}" dt="2022-06-20T11:01:13.951" v="47" actId="1076"/>
          <ac:spMkLst>
            <pc:docMk/>
            <pc:sldMk cId="173734232" sldId="263"/>
            <ac:spMk id="416" creationId="{C4D5F40E-04FB-3E5C-DDB2-958394875131}"/>
          </ac:spMkLst>
        </pc:spChg>
        <pc:spChg chg="add mod">
          <ac:chgData name="Bethany Marsden" userId="ec7c0039-d376-413d-b5bc-d583ad268833" providerId="ADAL" clId="{CC03B82B-92BB-4263-B066-517DCF6B2964}" dt="2022-06-20T11:50:13.142" v="86" actId="1076"/>
          <ac:spMkLst>
            <pc:docMk/>
            <pc:sldMk cId="173734232" sldId="263"/>
            <ac:spMk id="417" creationId="{55BBA70B-3C8A-76FC-F7FA-CA272956E3F9}"/>
          </ac:spMkLst>
        </pc:spChg>
        <pc:spChg chg="add mod">
          <ac:chgData name="Bethany Marsden" userId="ec7c0039-d376-413d-b5bc-d583ad268833" providerId="ADAL" clId="{CC03B82B-92BB-4263-B066-517DCF6B2964}" dt="2022-06-20T11:51:18.158" v="106" actId="14100"/>
          <ac:spMkLst>
            <pc:docMk/>
            <pc:sldMk cId="173734232" sldId="263"/>
            <ac:spMk id="420" creationId="{877C470B-C470-41F7-8DCB-FD94D1B8711B}"/>
          </ac:spMkLst>
        </pc:spChg>
        <pc:picChg chg="add mod modCrop">
          <ac:chgData name="Bethany Marsden" userId="ec7c0039-d376-413d-b5bc-d583ad268833" providerId="ADAL" clId="{CC03B82B-92BB-4263-B066-517DCF6B2964}" dt="2022-06-20T11:50:28.748" v="92" actId="1076"/>
          <ac:picMkLst>
            <pc:docMk/>
            <pc:sldMk cId="173734232" sldId="263"/>
            <ac:picMk id="17" creationId="{B51F7287-5F5B-F35C-F019-F21B7E8A1485}"/>
          </ac:picMkLst>
        </pc:picChg>
        <pc:picChg chg="mod">
          <ac:chgData name="Bethany Marsden" userId="ec7c0039-d376-413d-b5bc-d583ad268833" providerId="ADAL" clId="{CC03B82B-92BB-4263-B066-517DCF6B2964}" dt="2022-06-20T11:50:36.113" v="95" actId="1076"/>
          <ac:picMkLst>
            <pc:docMk/>
            <pc:sldMk cId="173734232" sldId="263"/>
            <ac:picMk id="218" creationId="{5E41F08B-33AC-4340-9A86-F36E1B2F75BD}"/>
          </ac:picMkLst>
        </pc:picChg>
        <pc:picChg chg="add mod">
          <ac:chgData name="Bethany Marsden" userId="ec7c0039-d376-413d-b5bc-d583ad268833" providerId="ADAL" clId="{CC03B82B-92BB-4263-B066-517DCF6B2964}" dt="2022-06-20T11:01:22.399" v="51" actId="1076"/>
          <ac:picMkLst>
            <pc:docMk/>
            <pc:sldMk cId="173734232" sldId="263"/>
            <ac:picMk id="322" creationId="{57807C5D-9284-C5EA-35EB-552CAF17C09B}"/>
          </ac:picMkLst>
        </pc:picChg>
        <pc:picChg chg="mod">
          <ac:chgData name="Bethany Marsden" userId="ec7c0039-d376-413d-b5bc-d583ad268833" providerId="ADAL" clId="{CC03B82B-92BB-4263-B066-517DCF6B2964}" dt="2022-06-20T11:49:46.034" v="61" actId="1076"/>
          <ac:picMkLst>
            <pc:docMk/>
            <pc:sldMk cId="173734232" sldId="263"/>
            <ac:picMk id="397" creationId="{2B550D23-B9DE-4C78-9FF4-D10C89C57F4C}"/>
          </ac:picMkLst>
        </pc:picChg>
        <pc:picChg chg="mod">
          <ac:chgData name="Bethany Marsden" userId="ec7c0039-d376-413d-b5bc-d583ad268833" providerId="ADAL" clId="{CC03B82B-92BB-4263-B066-517DCF6B2964}" dt="2022-06-20T11:51:05.658" v="101" actId="1076"/>
          <ac:picMkLst>
            <pc:docMk/>
            <pc:sldMk cId="173734232" sldId="263"/>
            <ac:picMk id="406" creationId="{00000000-0000-0000-0000-000000000000}"/>
          </ac:picMkLst>
        </pc:picChg>
        <pc:picChg chg="add mod">
          <ac:chgData name="Bethany Marsden" userId="ec7c0039-d376-413d-b5bc-d583ad268833" providerId="ADAL" clId="{CC03B82B-92BB-4263-B066-517DCF6B2964}" dt="2022-06-20T11:51:20.631" v="107" actId="1076"/>
          <ac:picMkLst>
            <pc:docMk/>
            <pc:sldMk cId="173734232" sldId="263"/>
            <ac:picMk id="419" creationId="{E56A59C0-9AE1-9254-F1E5-74D7750CEAED}"/>
          </ac:picMkLst>
        </pc:picChg>
        <pc:cxnChg chg="mod">
          <ac:chgData name="Bethany Marsden" userId="ec7c0039-d376-413d-b5bc-d583ad268833" providerId="ADAL" clId="{CC03B82B-92BB-4263-B066-517DCF6B2964}" dt="2022-06-20T11:50:31.311" v="93" actId="1076"/>
          <ac:cxnSpMkLst>
            <pc:docMk/>
            <pc:sldMk cId="173734232" sldId="263"/>
            <ac:cxnSpMk id="200" creationId="{29FEBBF9-768D-4767-98DC-97445B3BF8F6}"/>
          </ac:cxnSpMkLst>
        </pc:cxnChg>
        <pc:cxnChg chg="mod">
          <ac:chgData name="Bethany Marsden" userId="ec7c0039-d376-413d-b5bc-d583ad268833" providerId="ADAL" clId="{CC03B82B-92BB-4263-B066-517DCF6B2964}" dt="2022-06-20T11:51:15.360" v="104" actId="1076"/>
          <ac:cxnSpMkLst>
            <pc:docMk/>
            <pc:sldMk cId="173734232" sldId="263"/>
            <ac:cxnSpMk id="210" creationId="{5857B070-EF45-481D-BC3B-DF9B74846CF9}"/>
          </ac:cxnSpMkLst>
        </pc:cxnChg>
        <pc:cxnChg chg="mod">
          <ac:chgData name="Bethany Marsden" userId="ec7c0039-d376-413d-b5bc-d583ad268833" providerId="ADAL" clId="{CC03B82B-92BB-4263-B066-517DCF6B2964}" dt="2022-06-20T11:01:08.861" v="44" actId="14100"/>
          <ac:cxnSpMkLst>
            <pc:docMk/>
            <pc:sldMk cId="173734232" sldId="263"/>
            <ac:cxnSpMk id="213" creationId="{9DD7B105-10D4-4F1C-B2BA-FB6B9E38252C}"/>
          </ac:cxnSpMkLst>
        </pc:cxnChg>
        <pc:cxnChg chg="mod">
          <ac:chgData name="Bethany Marsden" userId="ec7c0039-d376-413d-b5bc-d583ad268833" providerId="ADAL" clId="{CC03B82B-92BB-4263-B066-517DCF6B2964}" dt="2022-06-20T11:00:43.451" v="35" actId="1076"/>
          <ac:cxnSpMkLst>
            <pc:docMk/>
            <pc:sldMk cId="173734232" sldId="263"/>
            <ac:cxnSpMk id="219" creationId="{20E70C3E-3CAC-40F1-AAC4-81E537AB5768}"/>
          </ac:cxnSpMkLst>
        </pc:cxnChg>
        <pc:cxnChg chg="mod">
          <ac:chgData name="Bethany Marsden" userId="ec7c0039-d376-413d-b5bc-d583ad268833" providerId="ADAL" clId="{CC03B82B-92BB-4263-B066-517DCF6B2964}" dt="2022-06-20T11:49:39.122" v="59" actId="14100"/>
          <ac:cxnSpMkLst>
            <pc:docMk/>
            <pc:sldMk cId="173734232" sldId="263"/>
            <ac:cxnSpMk id="399" creationId="{29FEBBF9-768D-4767-98DC-97445B3BF8F6}"/>
          </ac:cxnSpMkLst>
        </pc:cxnChg>
        <pc:cxnChg chg="add mod">
          <ac:chgData name="Bethany Marsden" userId="ec7c0039-d376-413d-b5bc-d583ad268833" providerId="ADAL" clId="{CC03B82B-92BB-4263-B066-517DCF6B2964}" dt="2022-06-20T11:50:15.436" v="87" actId="14100"/>
          <ac:cxnSpMkLst>
            <pc:docMk/>
            <pc:sldMk cId="173734232" sldId="263"/>
            <ac:cxnSpMk id="418" creationId="{BC272EBC-E9F7-E743-E49B-11B43A9635B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1795463"/>
            <a:ext cx="33543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98800" y="1949450"/>
            <a:ext cx="3643313" cy="5260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4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25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1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8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8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1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13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5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24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31" Type="http://schemas.openxmlformats.org/officeDocument/2006/relationships/image" Target="../media/image28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loud Callout 366"/>
          <p:cNvSpPr/>
          <p:nvPr/>
        </p:nvSpPr>
        <p:spPr>
          <a:xfrm>
            <a:off x="4562110" y="3551724"/>
            <a:ext cx="916632" cy="565464"/>
          </a:xfrm>
          <a:prstGeom prst="cloudCallout">
            <a:avLst>
              <a:gd name="adj1" fmla="val -58002"/>
              <a:gd name="adj2" fmla="val 86488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 changing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Reflexives</a:t>
            </a:r>
          </a:p>
          <a:p>
            <a:pPr algn="ctr"/>
            <a:r>
              <a:rPr lang="en-US" sz="5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en-US" sz="5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</a:t>
            </a:r>
            <a:endParaRPr lang="en-US" sz="5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0" name="Cloud Callout 349"/>
          <p:cNvSpPr/>
          <p:nvPr/>
        </p:nvSpPr>
        <p:spPr>
          <a:xfrm>
            <a:off x="6033598" y="3803093"/>
            <a:ext cx="916632" cy="565464"/>
          </a:xfrm>
          <a:prstGeom prst="cloudCallout">
            <a:avLst>
              <a:gd name="adj1" fmla="val -58002"/>
              <a:gd name="adj2" fmla="val 86488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Tener</a:t>
            </a:r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</a:t>
            </a:r>
          </a:p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666355" y="5434993"/>
            <a:ext cx="2011252" cy="366567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1" name="Cloud Callout 420"/>
          <p:cNvSpPr/>
          <p:nvPr/>
        </p:nvSpPr>
        <p:spPr>
          <a:xfrm>
            <a:off x="2719291" y="5686415"/>
            <a:ext cx="985147" cy="498862"/>
          </a:xfrm>
          <a:prstGeom prst="cloudCallout">
            <a:avLst>
              <a:gd name="adj1" fmla="val -62102"/>
              <a:gd name="adj2" fmla="val -36896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Imperative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Time-frames</a:t>
            </a:r>
            <a:endParaRPr lang="en-US" sz="500" b="1" dirty="0">
              <a:solidFill>
                <a:srgbClr val="CE02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9" name="Cloud Callout 418"/>
          <p:cNvSpPr/>
          <p:nvPr/>
        </p:nvSpPr>
        <p:spPr>
          <a:xfrm>
            <a:off x="-56578" y="4929739"/>
            <a:ext cx="901777" cy="860981"/>
          </a:xfrm>
          <a:prstGeom prst="cloudCallout">
            <a:avLst>
              <a:gd name="adj1" fmla="val 80629"/>
              <a:gd name="adj2" fmla="val 7319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tenses together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4952053" y="6668410"/>
            <a:ext cx="1529782" cy="1309606"/>
          </a:xfrm>
          <a:prstGeom prst="blockArc">
            <a:avLst>
              <a:gd name="adj1" fmla="val 10800009"/>
              <a:gd name="adj2" fmla="val 1572"/>
              <a:gd name="adj3" fmla="val 2764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3750278" y="5413053"/>
            <a:ext cx="1660021" cy="3466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378646" y="7689390"/>
            <a:ext cx="4409713" cy="3491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7" name="Cloud Callout 416"/>
          <p:cNvSpPr/>
          <p:nvPr/>
        </p:nvSpPr>
        <p:spPr>
          <a:xfrm>
            <a:off x="5641282" y="6100121"/>
            <a:ext cx="1074423" cy="621288"/>
          </a:xfrm>
          <a:prstGeom prst="cloudCallout">
            <a:avLst>
              <a:gd name="adj1" fmla="val -27787"/>
              <a:gd name="adj2" fmla="val 86536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tense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sp>
        <p:nvSpPr>
          <p:cNvPr id="352" name="Cloud Callout 351"/>
          <p:cNvSpPr/>
          <p:nvPr/>
        </p:nvSpPr>
        <p:spPr>
          <a:xfrm>
            <a:off x="2633287" y="7631543"/>
            <a:ext cx="1135985" cy="640622"/>
          </a:xfrm>
          <a:prstGeom prst="cloudCallout">
            <a:avLst>
              <a:gd name="adj1" fmla="val 73688"/>
              <a:gd name="adj2" fmla="val -157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Quantifiers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tense</a:t>
            </a:r>
          </a:p>
          <a:p>
            <a:pPr algn="ctr"/>
            <a:r>
              <a:rPr lang="en-US" sz="500" b="1" dirty="0" smtClean="0">
                <a:solidFill>
                  <a:srgbClr val="CE02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two tenses</a:t>
            </a:r>
            <a:endParaRPr lang="en-US" sz="500" b="1" dirty="0">
              <a:solidFill>
                <a:srgbClr val="CE028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42992" y="7766771"/>
            <a:ext cx="1402154" cy="1246052"/>
          </a:xfrm>
          <a:prstGeom prst="blockArc">
            <a:avLst>
              <a:gd name="adj1" fmla="val 10794187"/>
              <a:gd name="adj2" fmla="val 156513"/>
              <a:gd name="adj3" fmla="val 2821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7" name="Cloud Callout 346"/>
          <p:cNvSpPr/>
          <p:nvPr/>
        </p:nvSpPr>
        <p:spPr>
          <a:xfrm>
            <a:off x="-6703" y="6780790"/>
            <a:ext cx="948694" cy="831109"/>
          </a:xfrm>
          <a:prstGeom prst="cloudCallout">
            <a:avLst>
              <a:gd name="adj1" fmla="val 96397"/>
              <a:gd name="adj2" fmla="val 6521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Possessive adjectives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 </a:t>
            </a:r>
            <a:endParaRPr lang="en-US" b="1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2" name="Cloud Callout 341"/>
          <p:cNvSpPr/>
          <p:nvPr/>
        </p:nvSpPr>
        <p:spPr>
          <a:xfrm>
            <a:off x="-112693" y="9248474"/>
            <a:ext cx="1001161" cy="669301"/>
          </a:xfrm>
          <a:prstGeom prst="cloudCallout">
            <a:avLst>
              <a:gd name="adj1" fmla="val 64281"/>
              <a:gd name="adj2" fmla="val -14459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Articles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254670" y="8724028"/>
            <a:ext cx="4369263" cy="3445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1" name="Cloud Callout 340"/>
          <p:cNvSpPr/>
          <p:nvPr/>
        </p:nvSpPr>
        <p:spPr>
          <a:xfrm>
            <a:off x="2391878" y="8725194"/>
            <a:ext cx="1157040" cy="817508"/>
          </a:xfrm>
          <a:prstGeom prst="cloudCallout">
            <a:avLst>
              <a:gd name="adj1" fmla="val -72720"/>
              <a:gd name="adj2" fmla="val -1935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5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Justifications</a:t>
            </a:r>
          </a:p>
          <a:p>
            <a:pPr algn="ctr"/>
            <a:r>
              <a:rPr lang="en-US" sz="5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 verbs</a:t>
            </a:r>
          </a:p>
          <a:p>
            <a:pPr algn="ctr"/>
            <a:r>
              <a:rPr lang="en-US" sz="5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present tense verbs</a:t>
            </a:r>
          </a:p>
          <a:p>
            <a:pPr algn="ctr"/>
            <a:r>
              <a:rPr lang="en-US" sz="5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 adverbs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645086" y="6562918"/>
            <a:ext cx="4133865" cy="36780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898383" y="5548835"/>
            <a:ext cx="1494914" cy="1251875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4582063" y="4327779"/>
            <a:ext cx="1560157" cy="1309607"/>
          </a:xfrm>
          <a:prstGeom prst="blockArc">
            <a:avLst>
              <a:gd name="adj1" fmla="val 10800000"/>
              <a:gd name="adj2" fmla="val 1517"/>
              <a:gd name="adj3" fmla="val 2643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800980" y="4203256"/>
            <a:ext cx="4621461" cy="3466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-1898" y="3040031"/>
            <a:ext cx="1844989" cy="122666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4568743" y="1606815"/>
            <a:ext cx="1714394" cy="1248969"/>
          </a:xfrm>
          <a:prstGeom prst="blockArc">
            <a:avLst>
              <a:gd name="adj1" fmla="val 11062423"/>
              <a:gd name="adj2" fmla="val 1572"/>
              <a:gd name="adj3" fmla="val 2764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935841" y="2732879"/>
            <a:ext cx="4598292" cy="336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767454" y="1374103"/>
            <a:ext cx="4652165" cy="35342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789920" y="163649"/>
            <a:ext cx="526978" cy="413286"/>
          </a:xfrm>
          <a:prstGeom prst="triangle">
            <a:avLst>
              <a:gd name="adj" fmla="val 4536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 dirty="0"/>
          </a:p>
        </p:txBody>
      </p:sp>
      <p:grpSp>
        <p:nvGrpSpPr>
          <p:cNvPr id="7" name="Group 6"/>
          <p:cNvGrpSpPr/>
          <p:nvPr/>
        </p:nvGrpSpPr>
        <p:grpSpPr>
          <a:xfrm>
            <a:off x="5315916" y="7489570"/>
            <a:ext cx="682278" cy="732755"/>
            <a:chOff x="4931897" y="4786025"/>
            <a:chExt cx="682278" cy="73275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4931897" y="4786025"/>
              <a:ext cx="682278" cy="732755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5038422" y="4898776"/>
              <a:ext cx="472310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42C74E4-6C67-AB42-B00E-14010A9DAB4A}"/>
                </a:ext>
              </a:extLst>
            </p:cNvPr>
            <p:cNvSpPr txBox="1"/>
            <p:nvPr/>
          </p:nvSpPr>
          <p:spPr>
            <a:xfrm>
              <a:off x="5031470" y="49250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E84878-B999-3E45-A62E-A5D9A1ABF6E1}"/>
                </a:ext>
              </a:extLst>
            </p:cNvPr>
            <p:cNvSpPr txBox="1"/>
            <p:nvPr/>
          </p:nvSpPr>
          <p:spPr>
            <a:xfrm>
              <a:off x="5035600" y="4952410"/>
              <a:ext cx="472309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</a:p>
          </p:txBody>
        </p:sp>
      </p:grp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5047335" y="8519041"/>
            <a:ext cx="710961" cy="7327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5143174" y="8631793"/>
            <a:ext cx="50911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5143596" y="8695443"/>
            <a:ext cx="497686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5137457" y="8684321"/>
            <a:ext cx="4921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48267" y="359476"/>
            <a:ext cx="1530396" cy="1205700"/>
          </a:xfrm>
          <a:prstGeom prst="blockArc">
            <a:avLst>
              <a:gd name="adj1" fmla="val 10885917"/>
              <a:gd name="adj2" fmla="val 156513"/>
              <a:gd name="adj3" fmla="val 2821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solidFill>
                <a:schemeClr val="tx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72320" y="9305128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Spain and the Spanish speaking world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865023" y="9040643"/>
            <a:ext cx="272434" cy="21115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4109016" y="8651969"/>
            <a:ext cx="51655" cy="234786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818555" y="8938393"/>
            <a:ext cx="288131" cy="20450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284" idx="2"/>
          </p:cNvCxnSpPr>
          <p:nvPr/>
        </p:nvCxnSpPr>
        <p:spPr>
          <a:xfrm>
            <a:off x="767454" y="7629732"/>
            <a:ext cx="200256" cy="37414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259997" y="3985004"/>
            <a:ext cx="734503" cy="73275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0191" y="4089502"/>
            <a:ext cx="529612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235508" y="4148025"/>
            <a:ext cx="696472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375734" y="4108876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337" name="Oval 336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2521012" y="1155763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GCSE MOCK EXAM 1</a:t>
            </a: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108174" y="686576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b="1" dirty="0">
              <a:solidFill>
                <a:schemeClr val="tx1"/>
              </a:solidFill>
            </a:endParaRP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003681" y="6450289"/>
            <a:ext cx="82114" cy="19187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567341" y="5241835"/>
            <a:ext cx="152586" cy="22353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6181225" y="7699975"/>
            <a:ext cx="173326" cy="9497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6326336" y="7112669"/>
            <a:ext cx="150407" cy="10809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2058" y="81593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 b="1" dirty="0"/>
              <a:t>FINAL </a:t>
            </a:r>
          </a:p>
          <a:p>
            <a:pPr algn="ctr"/>
            <a:r>
              <a:rPr lang="en-GB" sz="800" b="1" dirty="0"/>
              <a:t>GCSE</a:t>
            </a:r>
          </a:p>
          <a:p>
            <a:pPr algn="ctr"/>
            <a:r>
              <a:rPr lang="en-GB" sz="800" b="1" dirty="0"/>
              <a:t>EXAMS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029764" y="4515343"/>
            <a:ext cx="32377" cy="19472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274545" y="4018576"/>
            <a:ext cx="77611" cy="19471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2FCCB64-6E8E-704B-A5FC-31C5EF976768}"/>
              </a:ext>
            </a:extLst>
          </p:cNvPr>
          <p:cNvSpPr/>
          <p:nvPr/>
        </p:nvSpPr>
        <p:spPr>
          <a:xfrm>
            <a:off x="885955" y="94911"/>
            <a:ext cx="559200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solidFill>
                  <a:schemeClr val="bg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OMA</a:t>
            </a:r>
            <a:r>
              <a:rPr lang="en-US" sz="3200" b="1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DD12D7C3-F74F-F142-A171-DD87E7D05E16}"/>
              </a:ext>
            </a:extLst>
          </p:cNvPr>
          <p:cNvCxnSpPr>
            <a:cxnSpLocks/>
          </p:cNvCxnSpPr>
          <p:nvPr/>
        </p:nvCxnSpPr>
        <p:spPr>
          <a:xfrm>
            <a:off x="1873352" y="7498514"/>
            <a:ext cx="3230" cy="2014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H="1">
            <a:off x="4766498" y="8594366"/>
            <a:ext cx="182632" cy="203201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Oval 235">
            <a:extLst>
              <a:ext uri="{FF2B5EF4-FFF2-40B4-BE49-F238E27FC236}">
                <a16:creationId xmlns:a16="http://schemas.microsoft.com/office/drawing/2014/main" id="{7F4C721F-A477-B84C-9DF6-A229E827A2CF}"/>
              </a:ext>
            </a:extLst>
          </p:cNvPr>
          <p:cNvSpPr/>
          <p:nvPr/>
        </p:nvSpPr>
        <p:spPr>
          <a:xfrm>
            <a:off x="1009235" y="1100155"/>
            <a:ext cx="723489" cy="720384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b="1" dirty="0">
                <a:solidFill>
                  <a:schemeClr val="tx1"/>
                </a:solidFill>
              </a:rPr>
              <a:t>GCSE MOCK EXAM 2</a:t>
            </a:r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 flipH="1">
            <a:off x="4687459" y="4036972"/>
            <a:ext cx="37535" cy="18497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1219147" y="6609888"/>
            <a:ext cx="32078" cy="31700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>
            <a:extLst>
              <a:ext uri="{FF2B5EF4-FFF2-40B4-BE49-F238E27FC236}">
                <a16:creationId xmlns:a16="http://schemas.microsoft.com/office/drawing/2014/main" id="{282DA3EC-00BF-4A25-BE7A-6C9D9A58A009}"/>
              </a:ext>
            </a:extLst>
          </p:cNvPr>
          <p:cNvSpPr txBox="1"/>
          <p:nvPr/>
        </p:nvSpPr>
        <p:spPr>
          <a:xfrm>
            <a:off x="4542926" y="8424499"/>
            <a:ext cx="14499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Phonics and introducing myself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>
            <a:off x="2289888" y="8581059"/>
            <a:ext cx="146928" cy="17720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587A05BA-0362-4A09-8066-0A1E500E684E}"/>
              </a:ext>
            </a:extLst>
          </p:cNvPr>
          <p:cNvCxnSpPr>
            <a:cxnSpLocks/>
          </p:cNvCxnSpPr>
          <p:nvPr/>
        </p:nvCxnSpPr>
        <p:spPr>
          <a:xfrm flipV="1">
            <a:off x="620802" y="8542950"/>
            <a:ext cx="311964" cy="14794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6851C33-B03E-4B41-B6AC-391C48AE57B0}"/>
              </a:ext>
            </a:extLst>
          </p:cNvPr>
          <p:cNvCxnSpPr>
            <a:cxnSpLocks/>
          </p:cNvCxnSpPr>
          <p:nvPr/>
        </p:nvCxnSpPr>
        <p:spPr>
          <a:xfrm flipV="1">
            <a:off x="1545240" y="7986567"/>
            <a:ext cx="0" cy="1764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D32535A-D506-4527-8E49-46ADC41D9151}"/>
              </a:ext>
            </a:extLst>
          </p:cNvPr>
          <p:cNvCxnSpPr>
            <a:cxnSpLocks/>
          </p:cNvCxnSpPr>
          <p:nvPr/>
        </p:nvCxnSpPr>
        <p:spPr>
          <a:xfrm flipH="1" flipV="1">
            <a:off x="6308195" y="7465723"/>
            <a:ext cx="188671" cy="8376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3610929" y="7479976"/>
            <a:ext cx="1" cy="234234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3024725" y="7222990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there is in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town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  <a:stCxn id="328" idx="0"/>
          </p:cNvCxnSpPr>
          <p:nvPr/>
        </p:nvCxnSpPr>
        <p:spPr>
          <a:xfrm flipV="1">
            <a:off x="3846844" y="7983779"/>
            <a:ext cx="87369" cy="123575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A904963E-FF69-4E4C-85CA-9575CAA2E6E0}"/>
              </a:ext>
            </a:extLst>
          </p:cNvPr>
          <p:cNvCxnSpPr>
            <a:cxnSpLocks/>
          </p:cNvCxnSpPr>
          <p:nvPr/>
        </p:nvCxnSpPr>
        <p:spPr>
          <a:xfrm flipH="1">
            <a:off x="6191864" y="6822860"/>
            <a:ext cx="196444" cy="14631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</p:cNvCxnSpPr>
          <p:nvPr/>
        </p:nvCxnSpPr>
        <p:spPr>
          <a:xfrm flipV="1">
            <a:off x="2594215" y="5693030"/>
            <a:ext cx="0" cy="25159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V="1">
            <a:off x="4225989" y="5738122"/>
            <a:ext cx="96266" cy="213481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>
            <a:extLst>
              <a:ext uri="{FF2B5EF4-FFF2-40B4-BE49-F238E27FC236}">
                <a16:creationId xmlns:a16="http://schemas.microsoft.com/office/drawing/2014/main" id="{5678C522-1113-E34B-BC17-1ABABF46A0EE}"/>
              </a:ext>
            </a:extLst>
          </p:cNvPr>
          <p:cNvSpPr/>
          <p:nvPr/>
        </p:nvSpPr>
        <p:spPr>
          <a:xfrm>
            <a:off x="190065" y="180885"/>
            <a:ext cx="689920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LEVEL SPANISH</a:t>
            </a:r>
            <a:endParaRPr lang="en-US" sz="1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875" y="15392"/>
            <a:ext cx="790866" cy="5375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60671" y="8732866"/>
            <a:ext cx="2073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LIFE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563924" y="8735651"/>
            <a:ext cx="983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FREE TIME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 rot="16200000">
            <a:off x="45549" y="7705703"/>
            <a:ext cx="2073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SCHOOL LIFE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324491" y="7673564"/>
            <a:ext cx="2073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FAMILY AND FRIENDS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3812979" y="7720017"/>
            <a:ext cx="2073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TOWN AND AREA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V="1">
            <a:off x="4456273" y="9052355"/>
            <a:ext cx="86653" cy="30610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21788" y="9318822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my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personality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282DA3EC-00BF-4A25-BE7A-6C9D9A58A009}"/>
              </a:ext>
            </a:extLst>
          </p:cNvPr>
          <p:cNvSpPr txBox="1"/>
          <p:nvPr/>
        </p:nvSpPr>
        <p:spPr>
          <a:xfrm>
            <a:off x="3409868" y="8418005"/>
            <a:ext cx="1449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numbers, age and how many siblings I have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V="1">
            <a:off x="3846844" y="9006981"/>
            <a:ext cx="25329" cy="17434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864979" y="8520568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Colours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pets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68812" y="9214215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numbers and my birthday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>
            <a:off x="3542694" y="8690890"/>
            <a:ext cx="361691" cy="10667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2347169" y="9006981"/>
            <a:ext cx="45404" cy="239907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V="1">
            <a:off x="1695728" y="9042128"/>
            <a:ext cx="32316" cy="21183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  <a:stCxn id="313" idx="2"/>
          </p:cNvCxnSpPr>
          <p:nvPr/>
        </p:nvCxnSpPr>
        <p:spPr>
          <a:xfrm flipH="1">
            <a:off x="5766461" y="4162946"/>
            <a:ext cx="220415" cy="243438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1824422" y="8544280"/>
            <a:ext cx="5444" cy="179385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" name="TextBox 27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783620" y="9233843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like to do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961920" y="8348618"/>
            <a:ext cx="103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and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how often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161394" y="8352439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Weather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93009" y="9253200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sports I do 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982887">
            <a:off x="140594" y="9089319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subjects I study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200000">
            <a:off x="-140265" y="8559858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opinions on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school subjects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611200" y="8071242"/>
            <a:ext cx="288221" cy="197820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200000">
            <a:off x="-206253" y="7897818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schools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7775018">
            <a:off x="31" y="7429975"/>
            <a:ext cx="1286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during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breaktime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E6851C33-B03E-4B41-B6AC-391C48AE57B0}"/>
              </a:ext>
            </a:extLst>
          </p:cNvPr>
          <p:cNvCxnSpPr>
            <a:cxnSpLocks/>
          </p:cNvCxnSpPr>
          <p:nvPr/>
        </p:nvCxnSpPr>
        <p:spPr>
          <a:xfrm flipV="1">
            <a:off x="2459466" y="7972799"/>
            <a:ext cx="0" cy="1764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DD12D7C3-F74F-F142-A171-DD87E7D05E16}"/>
              </a:ext>
            </a:extLst>
          </p:cNvPr>
          <p:cNvCxnSpPr>
            <a:cxnSpLocks/>
          </p:cNvCxnSpPr>
          <p:nvPr/>
        </p:nvCxnSpPr>
        <p:spPr>
          <a:xfrm>
            <a:off x="2691183" y="7498514"/>
            <a:ext cx="3230" cy="2014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16111" y="8119504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family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34383" y="8114928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the 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ppearance of others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55100" y="7245073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I live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29FEBBF9-768D-4767-98DC-97445B3BF8F6}"/>
              </a:ext>
            </a:extLst>
          </p:cNvPr>
          <p:cNvCxnSpPr>
            <a:cxnSpLocks/>
          </p:cNvCxnSpPr>
          <p:nvPr/>
        </p:nvCxnSpPr>
        <p:spPr>
          <a:xfrm flipV="1">
            <a:off x="4745607" y="8000096"/>
            <a:ext cx="0" cy="165471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53499" y="7259084"/>
            <a:ext cx="128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my appearance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>
            <a:off x="4255788" y="7549492"/>
            <a:ext cx="0" cy="147395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8" name="TextBox 31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3677606" y="7303061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do in 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area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3250028" y="8107354"/>
            <a:ext cx="119363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Telling the time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4191366" y="8112633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and ordering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a café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5CCE4FA5-3698-4307-9D07-E96BC1A109E2}"/>
              </a:ext>
            </a:extLst>
          </p:cNvPr>
          <p:cNvCxnSpPr>
            <a:cxnSpLocks/>
          </p:cNvCxnSpPr>
          <p:nvPr/>
        </p:nvCxnSpPr>
        <p:spPr>
          <a:xfrm flipH="1">
            <a:off x="4924654" y="7589225"/>
            <a:ext cx="38330" cy="124985"/>
          </a:xfrm>
          <a:prstGeom prst="line">
            <a:avLst/>
          </a:prstGeom>
          <a:ln w="19050">
            <a:solidFill>
              <a:srgbClr val="CE028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>
            <a:off x="4487771" y="7328470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am going 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do in my town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Cloud Callout 54"/>
          <p:cNvSpPr/>
          <p:nvPr/>
        </p:nvSpPr>
        <p:spPr>
          <a:xfrm>
            <a:off x="5814860" y="8383425"/>
            <a:ext cx="948694" cy="983544"/>
          </a:xfrm>
          <a:prstGeom prst="cloudCallout">
            <a:avLst>
              <a:gd name="adj1" fmla="val -73884"/>
              <a:gd name="adj2" fmla="val 16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</a:t>
            </a:r>
            <a:endParaRPr lang="en-US" sz="5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Noun gender</a:t>
            </a:r>
          </a:p>
          <a:p>
            <a:pPr algn="ctr"/>
            <a:r>
              <a:rPr lang="en-US" sz="5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 </a:t>
            </a:r>
            <a:endParaRPr lang="en-US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53" name="Picture 352">
            <a:extLst>
              <a:ext uri="{FF2B5EF4-FFF2-40B4-BE49-F238E27FC236}">
                <a16:creationId xmlns:a16="http://schemas.microsoft.com/office/drawing/2014/main" id="{55E46D66-FCD2-458E-87AF-7A4CF1935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6972" y="7488020"/>
            <a:ext cx="260119" cy="205356"/>
          </a:xfrm>
          <a:prstGeom prst="rect">
            <a:avLst/>
          </a:prstGeom>
        </p:spPr>
      </p:pic>
      <p:pic>
        <p:nvPicPr>
          <p:cNvPr id="354" name="Picture 353">
            <a:extLst>
              <a:ext uri="{FF2B5EF4-FFF2-40B4-BE49-F238E27FC236}">
                <a16:creationId xmlns:a16="http://schemas.microsoft.com/office/drawing/2014/main" id="{E33E3CDF-E2A9-49D7-B5E1-5BB39C31B7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6275" y="8348504"/>
            <a:ext cx="232127" cy="223754"/>
          </a:xfrm>
          <a:prstGeom prst="rect">
            <a:avLst/>
          </a:prstGeom>
        </p:spPr>
      </p:pic>
      <p:pic>
        <p:nvPicPr>
          <p:cNvPr id="355" name="Picture 354">
            <a:extLst>
              <a:ext uri="{FF2B5EF4-FFF2-40B4-BE49-F238E27FC236}">
                <a16:creationId xmlns:a16="http://schemas.microsoft.com/office/drawing/2014/main" id="{F65B4947-6A0E-496A-8252-DC0C76D34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4473" y="8048465"/>
            <a:ext cx="299418" cy="225118"/>
          </a:xfrm>
          <a:prstGeom prst="rect">
            <a:avLst/>
          </a:prstGeom>
        </p:spPr>
      </p:pic>
      <p:pic>
        <p:nvPicPr>
          <p:cNvPr id="356" name="Picture 355">
            <a:extLst>
              <a:ext uri="{FF2B5EF4-FFF2-40B4-BE49-F238E27FC236}">
                <a16:creationId xmlns:a16="http://schemas.microsoft.com/office/drawing/2014/main" id="{C6E0EBD4-1ED4-4337-BA94-41958FABD6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8785" y="8292766"/>
            <a:ext cx="237492" cy="194044"/>
          </a:xfrm>
          <a:prstGeom prst="rect">
            <a:avLst/>
          </a:prstGeom>
        </p:spPr>
      </p:pic>
      <p:pic>
        <p:nvPicPr>
          <p:cNvPr id="359" name="Picture 358">
            <a:extLst>
              <a:ext uri="{FF2B5EF4-FFF2-40B4-BE49-F238E27FC236}">
                <a16:creationId xmlns:a16="http://schemas.microsoft.com/office/drawing/2014/main" id="{16C1C3A0-ADF5-4664-946E-2208E17E01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65" y="8226642"/>
            <a:ext cx="215070" cy="216423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51" r="3753"/>
          <a:stretch/>
        </p:blipFill>
        <p:spPr>
          <a:xfrm>
            <a:off x="4444337" y="9569051"/>
            <a:ext cx="219081" cy="265594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E5E60288-202A-4638-8E57-B3E0DCEB8C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15295" y="8488228"/>
            <a:ext cx="250667" cy="226121"/>
          </a:xfrm>
          <a:prstGeom prst="rect">
            <a:avLst/>
          </a:prstGeom>
        </p:spPr>
      </p:pic>
      <p:pic>
        <p:nvPicPr>
          <p:cNvPr id="363" name="Picture 3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6346" y="9396927"/>
            <a:ext cx="240016" cy="238861"/>
          </a:xfrm>
          <a:prstGeom prst="rect">
            <a:avLst/>
          </a:prstGeom>
        </p:spPr>
      </p:pic>
      <p:pic>
        <p:nvPicPr>
          <p:cNvPr id="364" name="Picture 36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18405" y="9395062"/>
            <a:ext cx="238654" cy="250917"/>
          </a:xfrm>
          <a:prstGeom prst="rect">
            <a:avLst/>
          </a:prstGeom>
        </p:spPr>
      </p:pic>
      <p:pic>
        <p:nvPicPr>
          <p:cNvPr id="366" name="Picture 36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629" y="8533284"/>
            <a:ext cx="213272" cy="214317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4914" t="3040" r="7987" b="3422"/>
          <a:stretch/>
        </p:blipFill>
        <p:spPr>
          <a:xfrm>
            <a:off x="3832903" y="7412237"/>
            <a:ext cx="216677" cy="216639"/>
          </a:xfrm>
          <a:prstGeom prst="rect">
            <a:avLst/>
          </a:prstGeom>
        </p:spPr>
      </p:pic>
      <p:pic>
        <p:nvPicPr>
          <p:cNvPr id="357" name="Picture 356">
            <a:extLst>
              <a:ext uri="{FF2B5EF4-FFF2-40B4-BE49-F238E27FC236}">
                <a16:creationId xmlns:a16="http://schemas.microsoft.com/office/drawing/2014/main" id="{E08762EB-5150-4A75-8E76-73BE55A4B55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73535" y="8637900"/>
            <a:ext cx="206818" cy="189054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5249D6F5-85B0-4424-B2A3-1D12DC9CBE3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6351" r="3753"/>
          <a:stretch/>
        </p:blipFill>
        <p:spPr>
          <a:xfrm>
            <a:off x="1395440" y="7355951"/>
            <a:ext cx="219081" cy="265594"/>
          </a:xfrm>
          <a:prstGeom prst="rect">
            <a:avLst/>
          </a:prstGeom>
        </p:spPr>
      </p:pic>
      <p:sp>
        <p:nvSpPr>
          <p:cNvPr id="370" name="TextBox 36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674720" y="6297546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 use my mobile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1" name="TextBox 370"/>
          <p:cNvSpPr txBox="1"/>
          <p:nvPr/>
        </p:nvSpPr>
        <p:spPr>
          <a:xfrm rot="5400000">
            <a:off x="5774753" y="7205939"/>
            <a:ext cx="795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HOLIDAYS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372" name="TextBox 371"/>
          <p:cNvSpPr txBox="1"/>
          <p:nvPr/>
        </p:nvSpPr>
        <p:spPr>
          <a:xfrm>
            <a:off x="1848887" y="5438204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PLANS FOR SUMMER 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2385328" y="6563213"/>
            <a:ext cx="650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FOOD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374" name="TextBox 373"/>
          <p:cNvSpPr txBox="1"/>
          <p:nvPr/>
        </p:nvSpPr>
        <p:spPr>
          <a:xfrm rot="16200000">
            <a:off x="775614" y="6011259"/>
            <a:ext cx="9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MAKING PLANS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4158956" y="5427080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MY LIKES AND DISLIKES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4209322" y="6603741"/>
            <a:ext cx="1257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ALL ABOUT MY LIFE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7209340">
            <a:off x="5805867" y="7813355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transport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5668129">
            <a:off x="6047875" y="7441560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holiday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5241759">
            <a:off x="6028705" y="6967881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Narrating the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day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20B4BD31-2845-4CCD-910E-C61BD8DFA020}"/>
              </a:ext>
            </a:extLst>
          </p:cNvPr>
          <p:cNvSpPr txBox="1"/>
          <p:nvPr/>
        </p:nvSpPr>
        <p:spPr>
          <a:xfrm rot="2396088">
            <a:off x="5836154" y="6601408"/>
            <a:ext cx="119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tense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5419619" y="6423666"/>
            <a:ext cx="5444" cy="179385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5223415" y="6863521"/>
            <a:ext cx="3725" cy="2553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4678448" y="6389489"/>
            <a:ext cx="5444" cy="179385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4522424" y="6872797"/>
            <a:ext cx="3725" cy="2553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7" name="TextBox 3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444427" y="6979371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 on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68510" y="6216088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preferences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48892" y="6972785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yesterday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378580" y="6850719"/>
            <a:ext cx="122705" cy="15784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823947" y="6875812"/>
            <a:ext cx="573" cy="111237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639669" y="6371850"/>
            <a:ext cx="3858" cy="20526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4" name="TextBox 3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400738" y="6238845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like to eat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123446" y="6971017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eat for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 mealtimes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91653" y="6961109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meal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34967" y="6094851"/>
            <a:ext cx="1558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 I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going to buy?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498398" y="6221240"/>
            <a:ext cx="120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Talking about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party in past tense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398" idx="2"/>
          </p:cNvCxnSpPr>
          <p:nvPr/>
        </p:nvCxnSpPr>
        <p:spPr>
          <a:xfrm>
            <a:off x="2100891" y="6498239"/>
            <a:ext cx="129072" cy="162326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05" idx="2"/>
          </p:cNvCxnSpPr>
          <p:nvPr/>
        </p:nvCxnSpPr>
        <p:spPr>
          <a:xfrm flipV="1">
            <a:off x="913578" y="6381138"/>
            <a:ext cx="171827" cy="15546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809129" y="6125295"/>
            <a:ext cx="272266" cy="678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07" idx="2"/>
          </p:cNvCxnSpPr>
          <p:nvPr/>
        </p:nvCxnSpPr>
        <p:spPr>
          <a:xfrm>
            <a:off x="939774" y="5659654"/>
            <a:ext cx="226058" cy="16844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-30742" y="6418566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excuses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968625">
            <a:off x="-125516" y="5965070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I get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ready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8401043">
            <a:off x="21364" y="5438415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 I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 to wear?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753081" y="4992486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a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 home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792050" y="5899504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 camp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045572" y="5845213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 activities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387863" y="5037171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Asking for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411" idx="0"/>
          </p:cNvCxnSpPr>
          <p:nvPr/>
        </p:nvCxnSpPr>
        <p:spPr>
          <a:xfrm flipH="1" flipV="1">
            <a:off x="1796227" y="5613900"/>
            <a:ext cx="45078" cy="23180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176391" y="5310073"/>
            <a:ext cx="25987" cy="15237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TextBox 41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418648" y="5921693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Talking about the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things I like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8" name="Cloud Callout 417"/>
          <p:cNvSpPr/>
          <p:nvPr/>
        </p:nvSpPr>
        <p:spPr>
          <a:xfrm>
            <a:off x="1191930" y="6513930"/>
            <a:ext cx="1027546" cy="735676"/>
          </a:xfrm>
          <a:prstGeom prst="cloudCallout">
            <a:avLst>
              <a:gd name="adj1" fmla="val 75547"/>
              <a:gd name="adj2" fmla="val -2188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tense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present and </a:t>
            </a:r>
            <a:r>
              <a:rPr lang="en-US" sz="5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Opinions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Justifications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894805" y="5323485"/>
            <a:ext cx="25987" cy="15237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8" name="Picture 227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0754" t="9072" b="5088"/>
          <a:stretch/>
        </p:blipFill>
        <p:spPr>
          <a:xfrm>
            <a:off x="1294335" y="5325857"/>
            <a:ext cx="320248" cy="274286"/>
          </a:xfrm>
          <a:prstGeom prst="rect">
            <a:avLst/>
          </a:prstGeom>
        </p:spPr>
      </p:pic>
      <p:sp>
        <p:nvSpPr>
          <p:cNvPr id="235" name="TextBox 234"/>
          <p:cNvSpPr txBox="1"/>
          <p:nvPr/>
        </p:nvSpPr>
        <p:spPr>
          <a:xfrm rot="5400000">
            <a:off x="5445526" y="5026205"/>
            <a:ext cx="795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JOBS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4285005" y="4196001"/>
            <a:ext cx="1426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HEALTHY LIFESTYLES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2488597" y="4231535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SOCIAL ACTION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1465379" y="4229794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DAY TRIPS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085319" y="5060452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Planning a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trip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>
            <a:off x="4520678" y="5219235"/>
            <a:ext cx="2232" cy="205099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</p:cNvCxnSpPr>
          <p:nvPr/>
        </p:nvCxnSpPr>
        <p:spPr>
          <a:xfrm flipH="1" flipV="1">
            <a:off x="4772521" y="5711975"/>
            <a:ext cx="108529" cy="221727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5857B070-EF45-481D-BC3B-DF9B74846CF9}"/>
              </a:ext>
            </a:extLst>
          </p:cNvPr>
          <p:cNvCxnSpPr>
            <a:cxnSpLocks/>
            <a:stCxn id="295" idx="2"/>
          </p:cNvCxnSpPr>
          <p:nvPr/>
        </p:nvCxnSpPr>
        <p:spPr>
          <a:xfrm flipH="1">
            <a:off x="5081690" y="5313683"/>
            <a:ext cx="6620" cy="152515"/>
          </a:xfrm>
          <a:prstGeom prst="line">
            <a:avLst/>
          </a:prstGeom>
          <a:ln w="19050">
            <a:solidFill>
              <a:srgbClr val="BF95D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117312" y="5914403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Cinema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732576" y="5052983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week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269361" y="5037171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Birthday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celebrations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>
            <a:off x="5973103" y="4718835"/>
            <a:ext cx="205652" cy="71179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>
            <a:off x="5964945" y="5215401"/>
            <a:ext cx="265041" cy="1157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5784386" y="5541727"/>
            <a:ext cx="210553" cy="169907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 flipV="1">
            <a:off x="4443659" y="4503239"/>
            <a:ext cx="84344" cy="17962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7429562">
            <a:off x="5291273" y="5638199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descriptions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5556029">
            <a:off x="5932390" y="5088679"/>
            <a:ext cx="85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job you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would like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4894024">
            <a:off x="5578607" y="4460370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did at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yesterday</a:t>
            </a:r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923621">
            <a:off x="5248930" y="4009706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typical day</a:t>
            </a:r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952794" y="3843064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routine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643546" y="4651027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Ailments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64727" y="3843663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Diet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342484" y="4697090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lifestyles</a:t>
            </a: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E18405FC-2422-AA4B-BFEA-07669CFE5A97}"/>
              </a:ext>
            </a:extLst>
          </p:cNvPr>
          <p:cNvCxnSpPr>
            <a:cxnSpLocks/>
          </p:cNvCxnSpPr>
          <p:nvPr/>
        </p:nvCxnSpPr>
        <p:spPr>
          <a:xfrm>
            <a:off x="4279757" y="4075770"/>
            <a:ext cx="19991" cy="17510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418648" y="3919649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fit</a:t>
            </a: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3239482" y="4023932"/>
            <a:ext cx="73577" cy="2187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2841549" y="4041933"/>
            <a:ext cx="20213" cy="1639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3212669" y="4495915"/>
            <a:ext cx="47229" cy="1713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2870970" y="4495575"/>
            <a:ext cx="96634" cy="234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351126" y="3866025"/>
            <a:ext cx="100908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journeys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873673" y="3740895"/>
            <a:ext cx="105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lives of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509261" y="4717759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Getting fit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2028864" y="4663866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 </a:t>
            </a: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184990" y="4097667"/>
            <a:ext cx="1729" cy="162537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2D1E8AB7-03D8-41E1-8650-91898B605759}"/>
              </a:ext>
            </a:extLst>
          </p:cNvPr>
          <p:cNvCxnSpPr>
            <a:cxnSpLocks/>
          </p:cNvCxnSpPr>
          <p:nvPr/>
        </p:nvCxnSpPr>
        <p:spPr>
          <a:xfrm flipV="1">
            <a:off x="2376531" y="4495575"/>
            <a:ext cx="0" cy="25159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2079100" y="4514969"/>
            <a:ext cx="45078" cy="231800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1643183" y="4104912"/>
            <a:ext cx="25987" cy="15237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361597" y="4118324"/>
            <a:ext cx="25987" cy="15237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TextBox 33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403077" y="3871985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Narrating the 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 day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487677" y="4786388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Treasure hunt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207800" y="4686734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Buying souvenirs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901019" y="3886137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day trip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540270" y="3850913"/>
            <a:ext cx="1364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and </a:t>
            </a:r>
          </a:p>
          <a:p>
            <a:pPr algn="ctr"/>
            <a:r>
              <a:rPr lang="en-US" sz="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reeting people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9" name="Cloud Callout 348"/>
          <p:cNvSpPr/>
          <p:nvPr/>
        </p:nvSpPr>
        <p:spPr>
          <a:xfrm>
            <a:off x="3506261" y="4740413"/>
            <a:ext cx="916632" cy="562614"/>
          </a:xfrm>
          <a:prstGeom prst="cloudCallout">
            <a:avLst>
              <a:gd name="adj1" fmla="val 51730"/>
              <a:gd name="adj2" fmla="val 59976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Gustar</a:t>
            </a:r>
            <a:endParaRPr lang="en-US" sz="5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present </a:t>
            </a:r>
            <a:endParaRPr lang="en-US" sz="500" b="1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</a:t>
            </a:r>
            <a:endParaRPr lang="en-US" sz="5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3325813" y="5194258"/>
            <a:ext cx="712250" cy="73275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435610" y="5299059"/>
            <a:ext cx="488577" cy="5072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3443743" y="5308921"/>
            <a:ext cx="472309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7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3453227" y="5341561"/>
            <a:ext cx="477607" cy="507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95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95286">
            <a:off x="441826" y="6881155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Arranging an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outing</a:t>
            </a:r>
            <a:endParaRPr lang="en-US" sz="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1" name="Cloud Callout 350"/>
          <p:cNvSpPr/>
          <p:nvPr/>
        </p:nvSpPr>
        <p:spPr>
          <a:xfrm>
            <a:off x="3195338" y="6366563"/>
            <a:ext cx="1074423" cy="621288"/>
          </a:xfrm>
          <a:prstGeom prst="cloudCallout">
            <a:avLst>
              <a:gd name="adj1" fmla="val 67248"/>
              <a:gd name="adj2" fmla="val -7903"/>
            </a:avLst>
          </a:prstGeom>
          <a:ln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tense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Irregular verbs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Sequencers</a:t>
            </a:r>
          </a:p>
        </p:txBody>
      </p:sp>
      <p:sp>
        <p:nvSpPr>
          <p:cNvPr id="358" name="Cloud Callout 357"/>
          <p:cNvSpPr/>
          <p:nvPr/>
        </p:nvSpPr>
        <p:spPr>
          <a:xfrm>
            <a:off x="3342302" y="4086518"/>
            <a:ext cx="1014091" cy="565464"/>
          </a:xfrm>
          <a:prstGeom prst="cloudCallout">
            <a:avLst>
              <a:gd name="adj1" fmla="val -69640"/>
              <a:gd name="adj2" fmla="val -17274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He/she/it</a:t>
            </a:r>
          </a:p>
          <a:p>
            <a:pPr algn="ctr"/>
            <a:r>
              <a:rPr lang="en-US" sz="5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Poder</a:t>
            </a:r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Comparative</a:t>
            </a:r>
          </a:p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‘We’ form</a:t>
            </a:r>
          </a:p>
        </p:txBody>
      </p:sp>
      <p:sp>
        <p:nvSpPr>
          <p:cNvPr id="365" name="Cloud Callout 364"/>
          <p:cNvSpPr/>
          <p:nvPr/>
        </p:nvSpPr>
        <p:spPr>
          <a:xfrm>
            <a:off x="806700" y="4456569"/>
            <a:ext cx="916632" cy="565464"/>
          </a:xfrm>
          <a:prstGeom prst="cloudCallout">
            <a:avLst>
              <a:gd name="adj1" fmla="val 74175"/>
              <a:gd name="adj2" fmla="val -42878"/>
            </a:avLst>
          </a:prstGeom>
          <a:ln>
            <a:solidFill>
              <a:srgbClr val="BF95D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Tener</a:t>
            </a:r>
            <a:endParaRPr lang="en-US" sz="500" b="1" dirty="0" smtClean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</a:t>
            </a:r>
          </a:p>
          <a:p>
            <a:pPr algn="ctr"/>
            <a:r>
              <a:rPr lang="en-US" sz="500" b="1" dirty="0" err="1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tenses</a:t>
            </a:r>
          </a:p>
          <a:p>
            <a:pPr algn="ctr"/>
            <a:r>
              <a:rPr lang="en-US" sz="500" b="1" dirty="0" err="1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</a:t>
            </a:r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500" b="1" dirty="0" err="1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usted</a:t>
            </a:r>
            <a:endParaRPr lang="en-US" sz="500" b="1" dirty="0" smtClean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82" name="Group 381"/>
          <p:cNvGrpSpPr/>
          <p:nvPr/>
        </p:nvGrpSpPr>
        <p:grpSpPr>
          <a:xfrm>
            <a:off x="4821998" y="1129344"/>
            <a:ext cx="734503" cy="732755"/>
            <a:chOff x="5153870" y="1140919"/>
            <a:chExt cx="734503" cy="732755"/>
          </a:xfrm>
        </p:grpSpPr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5153870" y="1140919"/>
              <a:ext cx="734503" cy="73275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FA468CC4-DA3D-D04C-A0F3-908B66B1ED58}"/>
                </a:ext>
              </a:extLst>
            </p:cNvPr>
            <p:cNvSpPr/>
            <p:nvPr/>
          </p:nvSpPr>
          <p:spPr>
            <a:xfrm>
              <a:off x="5256315" y="1256225"/>
              <a:ext cx="529612" cy="50725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1"/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B87A07DE-C984-5043-ABB4-D3D967D43357}"/>
                </a:ext>
              </a:extLst>
            </p:cNvPr>
            <p:cNvSpPr txBox="1"/>
            <p:nvPr/>
          </p:nvSpPr>
          <p:spPr>
            <a:xfrm>
              <a:off x="5199340" y="1294479"/>
              <a:ext cx="613965" cy="5070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95" b="1" dirty="0"/>
                <a:t>11</a:t>
              </a:r>
            </a:p>
          </p:txBody>
        </p:sp>
        <p:sp>
          <p:nvSpPr>
            <p:cNvPr id="420" name="TextBox 419">
              <a:extLst>
                <a:ext uri="{FF2B5EF4-FFF2-40B4-BE49-F238E27FC236}">
                  <a16:creationId xmlns:a16="http://schemas.microsoft.com/office/drawing/2014/main" id="{2BE9DFE9-D2AE-C14C-AB63-41C6DF192559}"/>
                </a:ext>
              </a:extLst>
            </p:cNvPr>
            <p:cNvSpPr txBox="1"/>
            <p:nvPr/>
          </p:nvSpPr>
          <p:spPr>
            <a:xfrm>
              <a:off x="5270169" y="1264505"/>
              <a:ext cx="472309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b="1" dirty="0"/>
                <a:t>YEAR</a:t>
              </a:r>
            </a:p>
          </p:txBody>
        </p:sp>
      </p:grpSp>
      <p:sp>
        <p:nvSpPr>
          <p:cNvPr id="426" name="TextBox 425"/>
          <p:cNvSpPr txBox="1"/>
          <p:nvPr/>
        </p:nvSpPr>
        <p:spPr>
          <a:xfrm>
            <a:off x="755290" y="2722424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SCHOOL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427" name="TextBox 426"/>
          <p:cNvSpPr txBox="1"/>
          <p:nvPr/>
        </p:nvSpPr>
        <p:spPr>
          <a:xfrm rot="16200000">
            <a:off x="20703" y="3344645"/>
            <a:ext cx="9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HOLIDAYS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432" name="TextBox 431"/>
          <p:cNvSpPr txBox="1"/>
          <p:nvPr/>
        </p:nvSpPr>
        <p:spPr>
          <a:xfrm rot="5400000">
            <a:off x="5054798" y="2568348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MY TOWN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433" name="TextBox 432"/>
          <p:cNvSpPr txBox="1"/>
          <p:nvPr/>
        </p:nvSpPr>
        <p:spPr>
          <a:xfrm>
            <a:off x="4129209" y="1383463"/>
            <a:ext cx="93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TRADITIONS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434" name="TextBox 433"/>
          <p:cNvSpPr txBox="1"/>
          <p:nvPr/>
        </p:nvSpPr>
        <p:spPr>
          <a:xfrm>
            <a:off x="3371972" y="1392608"/>
            <a:ext cx="939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JOBS</a:t>
            </a:r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436" name="Cloud Callout 435"/>
          <p:cNvSpPr/>
          <p:nvPr/>
        </p:nvSpPr>
        <p:spPr>
          <a:xfrm>
            <a:off x="3613928" y="2325894"/>
            <a:ext cx="884796" cy="805100"/>
          </a:xfrm>
          <a:prstGeom prst="cloudCallout">
            <a:avLst>
              <a:gd name="adj1" fmla="val -58002"/>
              <a:gd name="adj2" fmla="val 86488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Adjectival agreement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</a:t>
            </a:r>
          </a:p>
          <a:p>
            <a:pPr algn="ctr"/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continuous</a:t>
            </a:r>
          </a:p>
          <a:p>
            <a:pPr algn="ctr"/>
            <a:r>
              <a:rPr lang="en-US" sz="5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</a:t>
            </a:r>
            <a:r>
              <a:rPr lang="en-US" sz="5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5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estar</a:t>
            </a:r>
            <a:endParaRPr lang="en-US" sz="5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5" name="TextBox 434"/>
          <p:cNvSpPr txBox="1"/>
          <p:nvPr/>
        </p:nvSpPr>
        <p:spPr>
          <a:xfrm>
            <a:off x="1666408" y="1399688"/>
            <a:ext cx="939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Gill Sans MT Condensed" panose="020B0506020104020203" pitchFamily="34" charset="0"/>
              </a:rPr>
              <a:t>ENVIRONMENT</a:t>
            </a:r>
          </a:p>
          <a:p>
            <a:endParaRPr lang="en-GB" sz="1400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437" name="Cloud Callout 436"/>
          <p:cNvSpPr/>
          <p:nvPr/>
        </p:nvSpPr>
        <p:spPr>
          <a:xfrm>
            <a:off x="1488057" y="2598680"/>
            <a:ext cx="916632" cy="863176"/>
          </a:xfrm>
          <a:prstGeom prst="cloudCallout">
            <a:avLst>
              <a:gd name="adj1" fmla="val -78903"/>
              <a:gd name="adj2" fmla="val -21484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Superlatives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Negatives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 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Near future 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 pronouns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8" name="Cloud Callout 437"/>
          <p:cNvSpPr/>
          <p:nvPr/>
        </p:nvSpPr>
        <p:spPr>
          <a:xfrm>
            <a:off x="-19877" y="1847121"/>
            <a:ext cx="916632" cy="562614"/>
          </a:xfrm>
          <a:prstGeom prst="cloudCallout">
            <a:avLst>
              <a:gd name="adj1" fmla="val 18478"/>
              <a:gd name="adj2" fmla="val 157492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</a:t>
            </a:r>
          </a:p>
          <a:p>
            <a:pPr algn="ctr"/>
            <a:r>
              <a:rPr lang="en-US" sz="500" b="1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Verbs of opinion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 </a:t>
            </a:r>
          </a:p>
          <a:p>
            <a:pPr algn="ctr"/>
            <a:r>
              <a:rPr lang="en-US" sz="500" b="1" dirty="0" err="1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usted</a:t>
            </a:r>
            <a:endParaRPr lang="en-US" sz="5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9" name="Cloud Callout 438"/>
          <p:cNvSpPr/>
          <p:nvPr/>
        </p:nvSpPr>
        <p:spPr>
          <a:xfrm>
            <a:off x="5790957" y="857819"/>
            <a:ext cx="1014091" cy="565464"/>
          </a:xfrm>
          <a:prstGeom prst="cloudCallout">
            <a:avLst>
              <a:gd name="adj1" fmla="val -61187"/>
              <a:gd name="adj2" fmla="val 98954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en-US" sz="500" b="1" dirty="0" err="1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puede</a:t>
            </a:r>
            <a:endParaRPr lang="en-US" sz="500" b="1" dirty="0" smtClean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</a:t>
            </a: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</a:t>
            </a:r>
          </a:p>
          <a:p>
            <a:pPr algn="ctr"/>
            <a:r>
              <a:rPr lang="en-US" sz="500" b="1" dirty="0" smtClean="0">
                <a:solidFill>
                  <a:srgbClr val="FF66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tenses</a:t>
            </a:r>
            <a:endParaRPr lang="en-US" sz="500" b="1" dirty="0" smtClean="0">
              <a:solidFill>
                <a:srgbClr val="FF66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0" name="Cloud Callout 439"/>
          <p:cNvSpPr/>
          <p:nvPr/>
        </p:nvSpPr>
        <p:spPr>
          <a:xfrm>
            <a:off x="4428622" y="551908"/>
            <a:ext cx="1086081" cy="565464"/>
          </a:xfrm>
          <a:prstGeom prst="cloudCallout">
            <a:avLst>
              <a:gd name="adj1" fmla="val -54083"/>
              <a:gd name="adj2" fmla="val 11267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 routine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Passive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Reflexives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Superlatives</a:t>
            </a:r>
          </a:p>
          <a:p>
            <a:pPr algn="ctr"/>
            <a:r>
              <a:rPr lang="en-US" sz="5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Infinitives</a:t>
            </a:r>
            <a:endParaRPr lang="en-US" sz="500" b="1" dirty="0" smtClean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226899" y="3958738"/>
            <a:ext cx="269463" cy="179404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80" idx="2"/>
          </p:cNvCxnSpPr>
          <p:nvPr/>
        </p:nvCxnSpPr>
        <p:spPr>
          <a:xfrm>
            <a:off x="166789" y="3815566"/>
            <a:ext cx="220379" cy="1946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218531" y="3597299"/>
            <a:ext cx="114326" cy="1357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190065" y="3176952"/>
            <a:ext cx="252982" cy="2828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1183905" y="2573745"/>
            <a:ext cx="5444" cy="179385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1440484" y="3039508"/>
            <a:ext cx="3725" cy="2553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882823" y="2575122"/>
            <a:ext cx="52226" cy="178008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8" name="Straight Connector 447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V="1">
            <a:off x="954111" y="3027681"/>
            <a:ext cx="149412" cy="26650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2670890" y="2590606"/>
            <a:ext cx="66075" cy="19425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>
            <a:off x="3096755" y="2569393"/>
            <a:ext cx="66075" cy="194253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3552273" y="2575850"/>
            <a:ext cx="32075" cy="17170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588077" y="3001743"/>
            <a:ext cx="47796" cy="1451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3159620" y="3063415"/>
            <a:ext cx="111568" cy="34142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902032" y="3055053"/>
            <a:ext cx="47796" cy="1451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4675110" y="2552329"/>
            <a:ext cx="73577" cy="2187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4383106" y="2579927"/>
            <a:ext cx="20213" cy="1639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4686087" y="3023523"/>
            <a:ext cx="47229" cy="1713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4368361" y="3007483"/>
            <a:ext cx="96634" cy="234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980558" y="2507917"/>
            <a:ext cx="238639" cy="10763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  <a:stCxn id="517" idx="1"/>
          </p:cNvCxnSpPr>
          <p:nvPr/>
        </p:nvCxnSpPr>
        <p:spPr>
          <a:xfrm flipH="1">
            <a:off x="5996157" y="2192287"/>
            <a:ext cx="331750" cy="58525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966436" y="1869629"/>
            <a:ext cx="182717" cy="8300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>
            <a:off x="5906194" y="1560306"/>
            <a:ext cx="74364" cy="19185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4618620" y="1679857"/>
            <a:ext cx="272434" cy="21115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H="1">
            <a:off x="4520095" y="1233580"/>
            <a:ext cx="182632" cy="203201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Connector 464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V="1">
            <a:off x="4257482" y="1692817"/>
            <a:ext cx="86653" cy="306105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Connector 466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 flipH="1">
            <a:off x="4372987" y="973555"/>
            <a:ext cx="16446" cy="424336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  <a:stCxn id="509" idx="2"/>
          </p:cNvCxnSpPr>
          <p:nvPr/>
        </p:nvCxnSpPr>
        <p:spPr>
          <a:xfrm>
            <a:off x="3720994" y="1067294"/>
            <a:ext cx="19807" cy="39192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3714083" y="1712350"/>
            <a:ext cx="3725" cy="2553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0" name="Straight Connector 469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  <a:stCxn id="509" idx="1"/>
          </p:cNvCxnSpPr>
          <p:nvPr/>
        </p:nvCxnSpPr>
        <p:spPr>
          <a:xfrm>
            <a:off x="3367940" y="1004329"/>
            <a:ext cx="166264" cy="406244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 flipV="1">
            <a:off x="3325162" y="1726852"/>
            <a:ext cx="3725" cy="2553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2" name="Straight Connector 471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>
            <a:off x="2313139" y="1228402"/>
            <a:ext cx="73577" cy="2187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Straight Connector 47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1915206" y="1246403"/>
            <a:ext cx="20213" cy="1639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Straight Connector 473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H="1" flipV="1">
            <a:off x="2286326" y="1700385"/>
            <a:ext cx="47229" cy="1713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 flipV="1">
            <a:off x="1944627" y="1700045"/>
            <a:ext cx="96634" cy="23441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Cloud Callout 475"/>
          <p:cNvSpPr/>
          <p:nvPr/>
        </p:nvSpPr>
        <p:spPr>
          <a:xfrm>
            <a:off x="2039381" y="514669"/>
            <a:ext cx="916632" cy="565464"/>
          </a:xfrm>
          <a:prstGeom prst="cloudCallout">
            <a:avLst>
              <a:gd name="adj1" fmla="val 80033"/>
              <a:gd name="adj2" fmla="val 116573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Soler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Preterite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Conditional </a:t>
            </a:r>
          </a:p>
          <a:p>
            <a:pPr algn="ctr"/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  <a:endParaRPr lang="en-US" sz="500" b="1" dirty="0" smtClean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7" name="Cloud Callout 476"/>
          <p:cNvSpPr/>
          <p:nvPr/>
        </p:nvSpPr>
        <p:spPr>
          <a:xfrm>
            <a:off x="4954462" y="2802975"/>
            <a:ext cx="916632" cy="562614"/>
          </a:xfrm>
          <a:prstGeom prst="cloudCallout">
            <a:avLst>
              <a:gd name="adj1" fmla="val -35557"/>
              <a:gd name="adj2" fmla="val 802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Stem changing</a:t>
            </a:r>
          </a:p>
          <a:p>
            <a:pPr algn="ctr"/>
            <a:r>
              <a:rPr lang="en-US" sz="500" b="1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Soler</a:t>
            </a:r>
            <a:endParaRPr lang="en-US" sz="500" b="1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Perfect</a:t>
            </a:r>
          </a:p>
          <a:p>
            <a:pPr algn="ctr"/>
            <a:r>
              <a:rPr lang="en-US" sz="500" b="1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tenses</a:t>
            </a:r>
            <a:endParaRPr lang="en-US" sz="500" b="1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8" name="Cloud Callout 477"/>
          <p:cNvSpPr/>
          <p:nvPr/>
        </p:nvSpPr>
        <p:spPr>
          <a:xfrm>
            <a:off x="823982" y="557153"/>
            <a:ext cx="1014091" cy="565464"/>
          </a:xfrm>
          <a:prstGeom prst="cloudCallout">
            <a:avLst>
              <a:gd name="adj1" fmla="val 27869"/>
              <a:gd name="adj2" fmla="val 9742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Pluperfect</a:t>
            </a:r>
          </a:p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Subjunctive </a:t>
            </a:r>
          </a:p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Imperfect continuous</a:t>
            </a:r>
          </a:p>
          <a:p>
            <a:pPr algn="ctr"/>
            <a:r>
              <a:rPr lang="en-US" sz="5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Pluperfect</a:t>
            </a:r>
            <a:endParaRPr lang="en-US" sz="5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-694389" y="4089677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Holiday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5690095">
            <a:off x="-731871" y="3736878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875081">
            <a:off x="-149385" y="3310248"/>
            <a:ext cx="529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holiday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8615377">
            <a:off x="27456" y="2492244"/>
            <a:ext cx="62126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Narrative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6824410">
            <a:off x="-146508" y="3056257"/>
            <a:ext cx="5408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Booking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17026866">
            <a:off x="-733275" y="2644204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an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6" name="Straight Connector 305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83" idx="3"/>
          </p:cNvCxnSpPr>
          <p:nvPr/>
        </p:nvCxnSpPr>
        <p:spPr>
          <a:xfrm>
            <a:off x="172792" y="2882592"/>
            <a:ext cx="352605" cy="1221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</p:cNvCxnSpPr>
          <p:nvPr/>
        </p:nvCxnSpPr>
        <p:spPr>
          <a:xfrm>
            <a:off x="357027" y="2709968"/>
            <a:ext cx="276940" cy="154792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13895" y="3273218"/>
            <a:ext cx="105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Subjects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teachers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951130" y="3261084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rules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43239" y="3605458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Subjects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03134" y="2256923"/>
            <a:ext cx="105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Uniform and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day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717687" y="2384727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Facilities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 flipH="1">
            <a:off x="1571308" y="2653314"/>
            <a:ext cx="82240" cy="154370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8" name="TextBox 42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228957" y="2363214"/>
            <a:ext cx="105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and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Achievements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810073" y="2360481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Socialising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1951188" y="3154973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185584" y="2285260"/>
            <a:ext cx="693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preferences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336257" y="3337630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arrangements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741862" y="3108246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Friends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family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743557" y="2266335"/>
            <a:ext cx="653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4341149" y="2743668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FREE TIME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430" name="TextBox 429"/>
          <p:cNvSpPr txBox="1"/>
          <p:nvPr/>
        </p:nvSpPr>
        <p:spPr>
          <a:xfrm>
            <a:off x="2627242" y="2743925"/>
            <a:ext cx="16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 Condensed" panose="020B0506020104020203" pitchFamily="34" charset="0"/>
              </a:rPr>
              <a:t>FAMILY AND FRIENDS</a:t>
            </a:r>
            <a:endParaRPr lang="en-GB" sz="1400" dirty="0">
              <a:latin typeface="Gill Sans MT Condensed" panose="020B0506020104020203" pitchFamily="34" charset="0"/>
            </a:endParaRP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884431" y="2365711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 and Film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280741" y="2370421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Sports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287059" y="3253844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Trending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3782962" y="3198535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 usually do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B9F1B8FC-138E-2D49-B805-2DB8AF331823}"/>
              </a:ext>
            </a:extLst>
          </p:cNvPr>
          <p:cNvCxnSpPr>
            <a:cxnSpLocks/>
            <a:stCxn id="494" idx="2"/>
          </p:cNvCxnSpPr>
          <p:nvPr/>
        </p:nvCxnSpPr>
        <p:spPr>
          <a:xfrm flipH="1">
            <a:off x="4965866" y="2630243"/>
            <a:ext cx="153883" cy="16247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591653" y="2445577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Inspirations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95" name="Straight Connector 494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H="1" flipV="1">
            <a:off x="5863258" y="2757363"/>
            <a:ext cx="238639" cy="107632"/>
          </a:xfrm>
          <a:prstGeom prst="line">
            <a:avLst/>
          </a:prstGeom>
          <a:ln w="19050">
            <a:solidFill>
              <a:srgbClr val="FF66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325893">
            <a:off x="4078893" y="1895503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Ordering in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restaurant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292319" y="945542"/>
            <a:ext cx="8506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Traditional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4042333" y="774179"/>
            <a:ext cx="583645" cy="18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Illness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906611">
            <a:off x="5236992" y="1384956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Directions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774124">
            <a:off x="4008092" y="1973534"/>
            <a:ext cx="5318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Festivals</a:t>
            </a:r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22EAEF89-2C52-D84A-8020-06C17C183A16}"/>
              </a:ext>
            </a:extLst>
          </p:cNvPr>
          <p:cNvCxnSpPr>
            <a:cxnSpLocks/>
          </p:cNvCxnSpPr>
          <p:nvPr/>
        </p:nvCxnSpPr>
        <p:spPr>
          <a:xfrm>
            <a:off x="4145807" y="1244650"/>
            <a:ext cx="19336" cy="239078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7" name="TextBox 50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153629" y="885025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you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 money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2752563" y="1870267"/>
            <a:ext cx="9651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366721" y="882953"/>
            <a:ext cx="6930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 Years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246315" y="1915053"/>
            <a:ext cx="85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Summer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1311545">
            <a:off x="3029575" y="617311"/>
            <a:ext cx="653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learning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C2457A3D-A1D7-4E3B-AB55-8FF69E5CEBB3}"/>
              </a:ext>
            </a:extLst>
          </p:cNvPr>
          <p:cNvCxnSpPr>
            <a:cxnSpLocks/>
          </p:cNvCxnSpPr>
          <p:nvPr/>
        </p:nvCxnSpPr>
        <p:spPr>
          <a:xfrm>
            <a:off x="3135635" y="1113510"/>
            <a:ext cx="111658" cy="296613"/>
          </a:xfrm>
          <a:prstGeom prst="line">
            <a:avLst/>
          </a:prstGeom>
          <a:ln>
            <a:solidFill>
              <a:srgbClr val="00B050"/>
            </a:solidFill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3" name="TextBox 512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0786791">
            <a:off x="3310302" y="1060678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Mealtimes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2906611">
            <a:off x="5532185" y="1606503"/>
            <a:ext cx="1614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town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5966544">
            <a:off x="5646194" y="2164253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plans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6594183">
            <a:off x="5391184" y="2562437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region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 rot="5871121">
            <a:off x="5410271" y="2899726"/>
            <a:ext cx="161468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Shopping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4921028-9F7D-4CDB-8803-52DEC81FB3C6}"/>
              </a:ext>
            </a:extLst>
          </p:cNvPr>
          <p:cNvSpPr txBox="1"/>
          <p:nvPr/>
        </p:nvSpPr>
        <p:spPr>
          <a:xfrm>
            <a:off x="1143857" y="30243"/>
            <a:ext cx="872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STUDY – Keep the love of languages and curiosity for travel alive!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358373" y="1038576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Diet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827875" y="1004976"/>
            <a:ext cx="1056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</a:t>
            </a:r>
          </a:p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disasters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320438" y="1922218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issues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072D6B6F-C480-48A8-81BA-C93286A056C4}"/>
              </a:ext>
            </a:extLst>
          </p:cNvPr>
          <p:cNvSpPr txBox="1"/>
          <p:nvPr/>
        </p:nvSpPr>
        <p:spPr>
          <a:xfrm>
            <a:off x="1948454" y="1858807"/>
            <a:ext cx="105619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action</a:t>
            </a:r>
            <a:endParaRPr lang="en-US" sz="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5400000">
            <a:off x="5818514" y="7176211"/>
            <a:ext cx="254230" cy="205805"/>
          </a:xfrm>
          <a:prstGeom prst="rect">
            <a:avLst/>
          </a:prstGeom>
        </p:spPr>
      </p:pic>
      <p:pic>
        <p:nvPicPr>
          <p:cNvPr id="522" name="Picture 52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6200000">
            <a:off x="648507" y="3684806"/>
            <a:ext cx="254230" cy="205805"/>
          </a:xfrm>
          <a:prstGeom prst="rect">
            <a:avLst/>
          </a:prstGeom>
        </p:spPr>
      </p:pic>
      <p:pic>
        <p:nvPicPr>
          <p:cNvPr id="523" name="Picture 522">
            <a:extLst>
              <a:ext uri="{FF2B5EF4-FFF2-40B4-BE49-F238E27FC236}">
                <a16:creationId xmlns:a16="http://schemas.microsoft.com/office/drawing/2014/main" id="{F65B4947-6A0E-496A-8252-DC0C76D34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2343" y="2890602"/>
            <a:ext cx="299418" cy="225118"/>
          </a:xfrm>
          <a:prstGeom prst="rect">
            <a:avLst/>
          </a:prstGeom>
        </p:spPr>
      </p:pic>
      <p:pic>
        <p:nvPicPr>
          <p:cNvPr id="524" name="Picture 523">
            <a:extLst>
              <a:ext uri="{FF2B5EF4-FFF2-40B4-BE49-F238E27FC236}">
                <a16:creationId xmlns:a16="http://schemas.microsoft.com/office/drawing/2014/main" id="{7F85A14B-517A-FD9F-53CA-C7C2CB4559DC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0754" t="9072" b="5088"/>
          <a:stretch/>
        </p:blipFill>
        <p:spPr>
          <a:xfrm>
            <a:off x="477191" y="3007900"/>
            <a:ext cx="320248" cy="274286"/>
          </a:xfrm>
          <a:prstGeom prst="rect">
            <a:avLst/>
          </a:prstGeom>
        </p:spPr>
      </p:pic>
      <p:pic>
        <p:nvPicPr>
          <p:cNvPr id="525" name="Picture 524">
            <a:extLst>
              <a:ext uri="{FF2B5EF4-FFF2-40B4-BE49-F238E27FC236}">
                <a16:creationId xmlns:a16="http://schemas.microsoft.com/office/drawing/2014/main" id="{B51F7287-5F5B-F35C-F019-F21B7E8A1485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14914" t="3040" r="7987" b="3422"/>
          <a:stretch/>
        </p:blipFill>
        <p:spPr>
          <a:xfrm>
            <a:off x="6155070" y="1901183"/>
            <a:ext cx="216677" cy="216639"/>
          </a:xfrm>
          <a:prstGeom prst="rect">
            <a:avLst/>
          </a:prstGeom>
        </p:spPr>
      </p:pic>
      <p:pic>
        <p:nvPicPr>
          <p:cNvPr id="526" name="Picture 525">
            <a:extLst>
              <a:ext uri="{FF2B5EF4-FFF2-40B4-BE49-F238E27FC236}">
                <a16:creationId xmlns:a16="http://schemas.microsoft.com/office/drawing/2014/main" id="{E5E60288-202A-4638-8E57-B3E0DCEB8C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97148" y="3540300"/>
            <a:ext cx="250667" cy="226121"/>
          </a:xfrm>
          <a:prstGeom prst="rect">
            <a:avLst/>
          </a:prstGeom>
        </p:spPr>
      </p:pic>
      <p:pic>
        <p:nvPicPr>
          <p:cNvPr id="527" name="Picture 5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64317" y="5207021"/>
            <a:ext cx="240016" cy="238861"/>
          </a:xfrm>
          <a:prstGeom prst="rect">
            <a:avLst/>
          </a:prstGeom>
        </p:spPr>
      </p:pic>
      <p:pic>
        <p:nvPicPr>
          <p:cNvPr id="528" name="Picture 5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65115" y="2994424"/>
            <a:ext cx="238654" cy="250917"/>
          </a:xfrm>
          <a:prstGeom prst="rect">
            <a:avLst/>
          </a:prstGeom>
        </p:spPr>
      </p:pic>
      <p:pic>
        <p:nvPicPr>
          <p:cNvPr id="529" name="Picture 5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09756" y="2248438"/>
            <a:ext cx="240016" cy="238861"/>
          </a:xfrm>
          <a:prstGeom prst="rect">
            <a:avLst/>
          </a:prstGeom>
        </p:spPr>
      </p:pic>
      <p:pic>
        <p:nvPicPr>
          <p:cNvPr id="530" name="Picture 5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54766" y="3392532"/>
            <a:ext cx="238654" cy="2509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553553" y="6987013"/>
            <a:ext cx="311120" cy="26353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37457" y="6005737"/>
            <a:ext cx="340943" cy="308979"/>
          </a:xfrm>
          <a:prstGeom prst="rect">
            <a:avLst/>
          </a:prstGeom>
        </p:spPr>
      </p:pic>
      <p:pic>
        <p:nvPicPr>
          <p:cNvPr id="531" name="Picture 53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695661" y="2019117"/>
            <a:ext cx="343259" cy="3110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474928" y="2128050"/>
            <a:ext cx="258388" cy="23871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757409" y="2215985"/>
            <a:ext cx="285962" cy="28903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791272" y="691016"/>
            <a:ext cx="323055" cy="33561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397953" y="1733275"/>
            <a:ext cx="243768" cy="242308"/>
          </a:xfrm>
          <a:prstGeom prst="rect">
            <a:avLst/>
          </a:prstGeom>
        </p:spPr>
      </p:pic>
      <p:pic>
        <p:nvPicPr>
          <p:cNvPr id="532" name="Picture 53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895301" y="584505"/>
            <a:ext cx="323055" cy="33561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879445" y="1642795"/>
            <a:ext cx="333938" cy="2911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94505" y="2099514"/>
            <a:ext cx="254410" cy="245378"/>
          </a:xfrm>
          <a:prstGeom prst="rect">
            <a:avLst/>
          </a:prstGeom>
        </p:spPr>
      </p:pic>
      <p:pic>
        <p:nvPicPr>
          <p:cNvPr id="533" name="Picture 53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645013" y="4487862"/>
            <a:ext cx="323055" cy="335618"/>
          </a:xfrm>
          <a:prstGeom prst="rect">
            <a:avLst/>
          </a:prstGeom>
        </p:spPr>
      </p:pic>
      <p:pic>
        <p:nvPicPr>
          <p:cNvPr id="534" name="Picture 5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539973" y="4847502"/>
            <a:ext cx="243768" cy="24230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523651" y="5810214"/>
            <a:ext cx="168557" cy="184552"/>
          </a:xfrm>
          <a:prstGeom prst="rect">
            <a:avLst/>
          </a:prstGeom>
        </p:spPr>
      </p:pic>
      <p:pic>
        <p:nvPicPr>
          <p:cNvPr id="535" name="Picture 53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37695" y="6866295"/>
            <a:ext cx="258388" cy="23871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298784" y="4061875"/>
            <a:ext cx="260274" cy="270509"/>
          </a:xfrm>
          <a:prstGeom prst="rect">
            <a:avLst/>
          </a:prstGeom>
        </p:spPr>
      </p:pic>
      <p:pic>
        <p:nvPicPr>
          <p:cNvPr id="537" name="Picture 536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328785" y="4885592"/>
            <a:ext cx="260274" cy="270509"/>
          </a:xfrm>
          <a:prstGeom prst="rect">
            <a:avLst/>
          </a:prstGeom>
        </p:spPr>
      </p:pic>
      <p:pic>
        <p:nvPicPr>
          <p:cNvPr id="538" name="Picture 53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287207" y="2759692"/>
            <a:ext cx="260274" cy="270509"/>
          </a:xfrm>
          <a:prstGeom prst="rect">
            <a:avLst/>
          </a:prstGeom>
        </p:spPr>
      </p:pic>
      <p:pic>
        <p:nvPicPr>
          <p:cNvPr id="539" name="Picture 53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093067" y="7149885"/>
            <a:ext cx="323055" cy="33561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3115727" y="855679"/>
            <a:ext cx="288341" cy="256500"/>
          </a:xfrm>
          <a:prstGeom prst="rect">
            <a:avLst/>
          </a:prstGeom>
        </p:spPr>
      </p:pic>
      <p:pic>
        <p:nvPicPr>
          <p:cNvPr id="540" name="Picture 539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475026" y="5185889"/>
            <a:ext cx="288341" cy="2565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236249" y="5930487"/>
            <a:ext cx="217710" cy="221339"/>
          </a:xfrm>
          <a:prstGeom prst="rect">
            <a:avLst/>
          </a:prstGeom>
        </p:spPr>
      </p:pic>
      <p:pic>
        <p:nvPicPr>
          <p:cNvPr id="541" name="Picture 540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275587" y="2573515"/>
            <a:ext cx="217710" cy="22133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415544" y="3438510"/>
            <a:ext cx="403014" cy="332925"/>
          </a:xfrm>
          <a:prstGeom prst="rect">
            <a:avLst/>
          </a:prstGeom>
        </p:spPr>
      </p:pic>
      <p:pic>
        <p:nvPicPr>
          <p:cNvPr id="542" name="Picture 54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078929" y="1652794"/>
            <a:ext cx="403014" cy="3329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31129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F83C971391EC40A9B190208F7198CD" ma:contentTypeVersion="10" ma:contentTypeDescription="Create a new document." ma:contentTypeScope="" ma:versionID="c9b2cf104d47b730948c5aeca5cc1335">
  <xsd:schema xmlns:xsd="http://www.w3.org/2001/XMLSchema" xmlns:xs="http://www.w3.org/2001/XMLSchema" xmlns:p="http://schemas.microsoft.com/office/2006/metadata/properties" xmlns:ns2="af6c0c86-ab6d-4d54-a888-0fb3275dc6c0" xmlns:ns3="f8e34ed7-8d2a-4bfd-8ac8-c88fae92a147" targetNamespace="http://schemas.microsoft.com/office/2006/metadata/properties" ma:root="true" ma:fieldsID="4423067d74988cc5025e334f8ff3c828" ns2:_="" ns3:_="">
    <xsd:import namespace="af6c0c86-ab6d-4d54-a888-0fb3275dc6c0"/>
    <xsd:import namespace="f8e34ed7-8d2a-4bfd-8ac8-c88fae92a1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c0c86-ab6d-4d54-a888-0fb3275dc6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4ed7-8d2a-4bfd-8ac8-c88fae92a1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AA2EE5-860D-485F-8306-625FDC475A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BE1322-6C1A-4971-8628-D3C0E0DD02F7}"/>
</file>

<file path=customXml/itemProps3.xml><?xml version="1.0" encoding="utf-8"?>
<ds:datastoreItem xmlns:ds="http://schemas.openxmlformats.org/officeDocument/2006/customXml" ds:itemID="{C33C9996-1A90-4563-8284-F1F8297DEF7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f8b55f19-459c-4231-bb32-fa4e41651f78"/>
    <ds:schemaRef ds:uri="http://schemas.openxmlformats.org/package/2006/metadata/core-properties"/>
    <ds:schemaRef ds:uri="c07a9020-26f3-42ab-bcca-86f4a1f2568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5718</TotalTime>
  <Words>604</Words>
  <Application>Microsoft Office PowerPoint</Application>
  <PresentationFormat>A4 Paper (210x297 mm)</PresentationFormat>
  <Paragraphs>317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 Condensed</vt:lpstr>
      <vt:lpstr>Tahoma</vt:lpstr>
      <vt:lpstr>Verdana</vt:lpstr>
      <vt:lpstr>Office Theme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Mallett</dc:creator>
  <cp:lastModifiedBy>Windows User</cp:lastModifiedBy>
  <cp:revision>330</cp:revision>
  <cp:lastPrinted>2020-07-01T18:08:43Z</cp:lastPrinted>
  <dcterms:created xsi:type="dcterms:W3CDTF">2019-10-28T16:02:33Z</dcterms:created>
  <dcterms:modified xsi:type="dcterms:W3CDTF">2022-07-05T09:31:19Z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0x01010024F83C971391EC40A9B190208F7198CD</vt:lpwstr>
  </property>
</Properties>
</file>