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9526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3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2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70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8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40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52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1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26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C325-F644-4558-850A-E2A4B4281F7D}" type="datetimeFigureOut">
              <a:rPr lang="en-GB" smtClean="0"/>
              <a:t>03/02/2022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A2CB-997D-440A-9646-E629BF799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96" y="6983648"/>
            <a:ext cx="940580" cy="940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6000"/>
          <a:stretch/>
        </p:blipFill>
        <p:spPr>
          <a:xfrm>
            <a:off x="76564" y="10679977"/>
            <a:ext cx="1150206" cy="96617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827" y="9709362"/>
            <a:ext cx="1010564" cy="10105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698" y="6087451"/>
            <a:ext cx="1167038" cy="11670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306" y="3311416"/>
            <a:ext cx="840723" cy="840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b="8417"/>
          <a:stretch/>
        </p:blipFill>
        <p:spPr>
          <a:xfrm>
            <a:off x="227932" y="7924228"/>
            <a:ext cx="954293" cy="85890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/>
          <a:srcRect b="8857"/>
          <a:stretch/>
        </p:blipFill>
        <p:spPr>
          <a:xfrm>
            <a:off x="157682" y="5190394"/>
            <a:ext cx="1094794" cy="99782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4148" y="4085574"/>
            <a:ext cx="1332138" cy="133213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0"/>
          <a:srcRect b="8000"/>
          <a:stretch/>
        </p:blipFill>
        <p:spPr>
          <a:xfrm>
            <a:off x="195878" y="1362932"/>
            <a:ext cx="963311" cy="8862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11"/>
          <a:srcRect b="9714"/>
          <a:stretch/>
        </p:blipFill>
        <p:spPr>
          <a:xfrm>
            <a:off x="144148" y="2322078"/>
            <a:ext cx="1015041" cy="91643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2"/>
          <a:srcRect b="13564"/>
          <a:stretch/>
        </p:blipFill>
        <p:spPr>
          <a:xfrm>
            <a:off x="0" y="8605358"/>
            <a:ext cx="1277246" cy="110400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13"/>
          <a:srcRect b="11392"/>
          <a:stretch/>
        </p:blipFill>
        <p:spPr>
          <a:xfrm>
            <a:off x="3704251" y="188787"/>
            <a:ext cx="971530" cy="8608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4"/>
          <a:srcRect b="17143"/>
          <a:stretch/>
        </p:blipFill>
        <p:spPr>
          <a:xfrm>
            <a:off x="0" y="188787"/>
            <a:ext cx="1329088" cy="110124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476286" y="188787"/>
            <a:ext cx="2080767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UK Geography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Our changing physical world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Expanding populations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Extreme environments</a:t>
            </a:r>
          </a:p>
          <a:p>
            <a:endParaRPr lang="en-GB" dirty="0" smtClean="0"/>
          </a:p>
          <a:p>
            <a:r>
              <a:rPr lang="en-GB" dirty="0" smtClean="0"/>
              <a:t>Economy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Globalisation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Climate change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Inequality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Biomes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Urbanisation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Weather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World issues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4777233" y="370077"/>
            <a:ext cx="20807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Plate tectonics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Revision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Next steps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331660" y="1205889"/>
            <a:ext cx="1435074" cy="143507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6"/>
          <a:srcRect b="13714"/>
          <a:stretch/>
        </p:blipFill>
        <p:spPr>
          <a:xfrm>
            <a:off x="3492479" y="2374208"/>
            <a:ext cx="1347133" cy="1162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7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25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Gascoyne</dc:creator>
  <cp:lastModifiedBy>J Gascoyne</cp:lastModifiedBy>
  <cp:revision>1</cp:revision>
  <dcterms:created xsi:type="dcterms:W3CDTF">2022-02-03T14:49:51Z</dcterms:created>
  <dcterms:modified xsi:type="dcterms:W3CDTF">2022-02-03T14:57:15Z</dcterms:modified>
</cp:coreProperties>
</file>