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5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5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34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54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3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7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55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5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35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ECE8093-AEB8-4CD1-A12A-70B946A4B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64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6" ma:contentTypeDescription="Create a new document." ma:contentTypeScope="" ma:versionID="00c6d86db596cc61b0e84bcb94bf7c4d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4d4b7d9486f8fa5c077685025de31d86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11c7e0c-da85-4e02-adfe-e4c199ea6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d4cefb-f12e-40ef-b403-8bafe45b55bd}" ma:internalName="TaxCatchAll" ma:showField="CatchAllData" ma:web="d2ff850c-5ef6-4677-9489-0d05ff7cf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cd3540-7ae6-4583-a408-d0fdbd12214c">
      <Terms xmlns="http://schemas.microsoft.com/office/infopath/2007/PartnerControls"/>
    </lcf76f155ced4ddcb4097134ff3c332f>
    <TaxCatchAll xmlns="d2ff850c-5ef6-4677-9489-0d05ff7cff03" xsi:nil="true"/>
  </documentManagement>
</p:properties>
</file>

<file path=customXml/itemProps1.xml><?xml version="1.0" encoding="utf-8"?>
<ds:datastoreItem xmlns:ds="http://schemas.openxmlformats.org/officeDocument/2006/customXml" ds:itemID="{998FCA68-DD43-4684-9643-E92334689C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9C10E9-33C4-4E99-A384-9B33ED3318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d3540-7ae6-4583-a408-d0fdbd12214c"/>
    <ds:schemaRef ds:uri="d2ff850c-5ef6-4677-9489-0d05ff7cf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8A71A0-DCE5-4687-B9CC-4CD5FC3D7DEC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2ecd3540-7ae6-4583-a408-d0fdbd12214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2ff850c-5ef6-4677-9489-0d05ff7cff0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Ramage</dc:creator>
  <cp:lastModifiedBy>S Murdoch</cp:lastModifiedBy>
  <cp:revision>3</cp:revision>
  <dcterms:created xsi:type="dcterms:W3CDTF">2022-04-07T08:24:40Z</dcterms:created>
  <dcterms:modified xsi:type="dcterms:W3CDTF">2022-09-29T10:10:37Z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</Properties>
</file>