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4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4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3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7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5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5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307C-3127-4CF9-9C8D-1D2B8F1D1E0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08B8-2D78-46E1-868C-8C0BD8F9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D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572" y="480060"/>
            <a:ext cx="9130855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9DB7C13-1C8F-4395-A28D-119505A6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6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9D98ED3-1F0B-414F-B156-FD836EA6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906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9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F43E19482FE42816A745AB4D9AA7D" ma:contentTypeVersion="13" ma:contentTypeDescription="Create a new document." ma:contentTypeScope="" ma:versionID="edb7c1f4fe963f3766245d913ff4dee4">
  <xsd:schema xmlns:xsd="http://www.w3.org/2001/XMLSchema" xmlns:xs="http://www.w3.org/2001/XMLSchema" xmlns:p="http://schemas.microsoft.com/office/2006/metadata/properties" xmlns:ns2="2ecd3540-7ae6-4583-a408-d0fdbd12214c" xmlns:ns3="d2ff850c-5ef6-4677-9489-0d05ff7cff03" targetNamespace="http://schemas.microsoft.com/office/2006/metadata/properties" ma:root="true" ma:fieldsID="521b468cb0cd418bdc4f89553950860e" ns2:_="" ns3:_="">
    <xsd:import namespace="2ecd3540-7ae6-4583-a408-d0fdbd12214c"/>
    <xsd:import namespace="d2ff850c-5ef6-4677-9489-0d05ff7cf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d3540-7ae6-4583-a408-d0fdbd122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f850c-5ef6-4677-9489-0d05ff7cf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CED0BB-F5F4-484B-92A3-71CBC0269A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C8F2D6-3371-4585-B171-96E33C70B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d3540-7ae6-4583-a408-d0fdbd12214c"/>
    <ds:schemaRef ds:uri="d2ff850c-5ef6-4677-9489-0d05ff7cf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8D507D-174E-4745-8E2D-F5F23269913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2ff850c-5ef6-4677-9489-0d05ff7cff03"/>
    <ds:schemaRef ds:uri="2ecd3540-7ae6-4583-a408-d0fdbd12214c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Ramage</dc:creator>
  <cp:lastModifiedBy>S Murdoch</cp:lastModifiedBy>
  <cp:revision>6</cp:revision>
  <dcterms:created xsi:type="dcterms:W3CDTF">2022-04-07T08:24:40Z</dcterms:created>
  <dcterms:modified xsi:type="dcterms:W3CDTF">2022-09-29T10:09:35Z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0x010100750F43E19482FE42816A745AB4D9AA7D</vt:lpwstr>
  </property>
</Properties>
</file>