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9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40A6-08C3-4612-A8E3-9FA6C4027439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C15-C52E-4799-BCED-B0C9A549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93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40A6-08C3-4612-A8E3-9FA6C4027439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C15-C52E-4799-BCED-B0C9A549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40A6-08C3-4612-A8E3-9FA6C4027439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C15-C52E-4799-BCED-B0C9A549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66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40A6-08C3-4612-A8E3-9FA6C4027439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C15-C52E-4799-BCED-B0C9A549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86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40A6-08C3-4612-A8E3-9FA6C4027439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C15-C52E-4799-BCED-B0C9A549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93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40A6-08C3-4612-A8E3-9FA6C4027439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C15-C52E-4799-BCED-B0C9A549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78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40A6-08C3-4612-A8E3-9FA6C4027439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C15-C52E-4799-BCED-B0C9A549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06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40A6-08C3-4612-A8E3-9FA6C4027439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C15-C52E-4799-BCED-B0C9A549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53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40A6-08C3-4612-A8E3-9FA6C4027439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C15-C52E-4799-BCED-B0C9A549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13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40A6-08C3-4612-A8E3-9FA6C4027439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C15-C52E-4799-BCED-B0C9A549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54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40A6-08C3-4612-A8E3-9FA6C4027439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C15-C52E-4799-BCED-B0C9A549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91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540A6-08C3-4612-A8E3-9FA6C4027439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AEC15-C52E-4799-BCED-B0C9A549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5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5AFF9-3EC3-443F-870C-E703CB6E31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2B2A30-0121-4629-B6C3-100D683AD3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HSdrawing">
            <a:extLst>
              <a:ext uri="{FF2B5EF4-FFF2-40B4-BE49-F238E27FC236}">
                <a16:creationId xmlns:a16="http://schemas.microsoft.com/office/drawing/2014/main" id="{A3A122B2-560E-4236-921D-4A98937565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3" r="2896" b="4872"/>
          <a:stretch/>
        </p:blipFill>
        <p:spPr bwMode="auto">
          <a:xfrm>
            <a:off x="0" y="-1"/>
            <a:ext cx="9601200" cy="1269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78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FF816-CE93-4177-AD35-C9FCAE55D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50B80-AE0C-462F-A2E1-B8F315AD8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HSpainting">
            <a:extLst>
              <a:ext uri="{FF2B5EF4-FFF2-40B4-BE49-F238E27FC236}">
                <a16:creationId xmlns:a16="http://schemas.microsoft.com/office/drawing/2014/main" id="{5C66FE1E-D133-4B90-88B8-732137D5E6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 r="3488" b="5188"/>
          <a:stretch/>
        </p:blipFill>
        <p:spPr bwMode="auto">
          <a:xfrm>
            <a:off x="-1" y="0"/>
            <a:ext cx="9591421" cy="1258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905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0F43E19482FE42816A745AB4D9AA7D" ma:contentTypeVersion="13" ma:contentTypeDescription="Create a new document." ma:contentTypeScope="" ma:versionID="edb7c1f4fe963f3766245d913ff4dee4">
  <xsd:schema xmlns:xsd="http://www.w3.org/2001/XMLSchema" xmlns:xs="http://www.w3.org/2001/XMLSchema" xmlns:p="http://schemas.microsoft.com/office/2006/metadata/properties" xmlns:ns2="2ecd3540-7ae6-4583-a408-d0fdbd12214c" xmlns:ns3="d2ff850c-5ef6-4677-9489-0d05ff7cff03" targetNamespace="http://schemas.microsoft.com/office/2006/metadata/properties" ma:root="true" ma:fieldsID="521b468cb0cd418bdc4f89553950860e" ns2:_="" ns3:_="">
    <xsd:import namespace="2ecd3540-7ae6-4583-a408-d0fdbd12214c"/>
    <xsd:import namespace="d2ff850c-5ef6-4677-9489-0d05ff7cff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cd3540-7ae6-4583-a408-d0fdbd1221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f850c-5ef6-4677-9489-0d05ff7cff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A6F911-1BA7-4B90-93BF-431033EF61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3CEA41-CB46-410A-8240-C5E835D4D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cd3540-7ae6-4583-a408-d0fdbd12214c"/>
    <ds:schemaRef ds:uri="d2ff850c-5ef6-4677-9489-0d05ff7cff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B25176-25B5-42DD-A670-EF465158A110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2ff850c-5ef6-4677-9489-0d05ff7cff03"/>
    <ds:schemaRef ds:uri="2ecd3540-7ae6-4583-a408-d0fdbd12214c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A3 Paper (297x420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Ramage</dc:creator>
  <cp:lastModifiedBy>S Murdoch</cp:lastModifiedBy>
  <cp:revision>4</cp:revision>
  <dcterms:created xsi:type="dcterms:W3CDTF">2022-04-07T08:41:18Z</dcterms:created>
  <dcterms:modified xsi:type="dcterms:W3CDTF">2022-09-29T10:08:01Z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0x010100750F43E19482FE42816A745AB4D9AA7D</vt:lpwstr>
  </property>
</Properties>
</file>