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5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4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3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7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5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307C-3127-4CF9-9C8D-1D2B8F1D1E0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08B8-2D78-46E1-868C-8C0BD8F97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7B938EB2-9CD2-4DBC-BAC8-249500BA2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96" y="0"/>
            <a:ext cx="998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64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3081C8A-8598-4FF7-9A5E-229CACFD4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654"/>
            <a:ext cx="9906000" cy="588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06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5E1C13E-02BF-4916-B141-163D531FB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598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4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3" ma:contentTypeDescription="Create a new document." ma:contentTypeScope="" ma:versionID="edb7c1f4fe963f3766245d913ff4dee4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521b468cb0cd418bdc4f89553950860e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6B85E1-1180-4AEE-916F-BEF17FC2B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DE6192-28C6-4687-A272-004F7ABF7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8FF621-B04A-4EAE-B8A3-46308D790B9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schemas.microsoft.com/office/2006/documentManagement/types"/>
    <ds:schemaRef ds:uri="2ecd3540-7ae6-4583-a408-d0fdbd12214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Ramage</dc:creator>
  <cp:lastModifiedBy>S Murdoch</cp:lastModifiedBy>
  <cp:revision>3</cp:revision>
  <dcterms:created xsi:type="dcterms:W3CDTF">2022-04-07T08:24:40Z</dcterms:created>
  <dcterms:modified xsi:type="dcterms:W3CDTF">2022-09-29T10:10:04Z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