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7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81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4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8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4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04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8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2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0688-8D02-4615-9B61-74A5E4EA7C62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C4A3-9526-4C92-A733-FB88926A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4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6204" t="22304" r="27824" b="34650"/>
          <a:stretch/>
        </p:blipFill>
        <p:spPr>
          <a:xfrm>
            <a:off x="499630" y="508001"/>
            <a:ext cx="11075908" cy="58335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13858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</documentManagement>
</p:properties>
</file>

<file path=customXml/itemProps1.xml><?xml version="1.0" encoding="utf-8"?>
<ds:datastoreItem xmlns:ds="http://schemas.openxmlformats.org/officeDocument/2006/customXml" ds:itemID="{08C1217E-0344-4556-B921-E1D46864B2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83ECCE-1FAE-4EC2-B43B-8FD3DDF1A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EB36B7-A56E-41F9-8B3B-07A782FD33AA}">
  <ds:schemaRefs>
    <ds:schemaRef ds:uri="http://schemas.microsoft.com/office/2006/documentManagement/types"/>
    <ds:schemaRef ds:uri="d2ff850c-5ef6-4677-9489-0d05ff7cff03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2ecd3540-7ae6-4583-a408-d0fdbd12214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Gorry</dc:creator>
  <cp:lastModifiedBy>S Murdoch</cp:lastModifiedBy>
  <cp:revision>4</cp:revision>
  <dcterms:created xsi:type="dcterms:W3CDTF">2022-07-13T13:12:54Z</dcterms:created>
  <dcterms:modified xsi:type="dcterms:W3CDTF">2022-09-29T10:04:39Z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