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930F7-528A-1F35-543B-D391DE66FEA0}" v="3" dt="2024-08-20T14:43:26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B6930F7-528A-1F35-543B-D391DE66FEA0}"/>
    <pc:docChg chg="delSld">
      <pc:chgData name="" userId="" providerId="" clId="Web-{CB6930F7-528A-1F35-543B-D391DE66FEA0}" dt="2024-08-20T14:43:20.366" v="1"/>
      <pc:docMkLst>
        <pc:docMk/>
      </pc:docMkLst>
      <pc:sldChg chg="del">
        <pc:chgData name="" userId="" providerId="" clId="Web-{CB6930F7-528A-1F35-543B-D391DE66FEA0}" dt="2024-08-20T14:42:41.240" v="0"/>
        <pc:sldMkLst>
          <pc:docMk/>
          <pc:sldMk cId="797130068" sldId="257"/>
        </pc:sldMkLst>
      </pc:sldChg>
      <pc:sldChg chg="del">
        <pc:chgData name="" userId="" providerId="" clId="Web-{CB6930F7-528A-1F35-543B-D391DE66FEA0}" dt="2024-08-20T14:43:20.366" v="1"/>
        <pc:sldMkLst>
          <pc:docMk/>
          <pc:sldMk cId="1979506310" sldId="260"/>
        </pc:sldMkLst>
      </pc:sldChg>
    </pc:docChg>
  </pc:docChgLst>
  <pc:docChgLst>
    <pc:chgData name="Lisa Stow" userId="S::stowl@omacademy.co.uk::ed49c1d8-c73d-4a0c-a548-c2581d2a7937" providerId="AD" clId="Web-{CB6930F7-528A-1F35-543B-D391DE66FEA0}"/>
    <pc:docChg chg="delSld">
      <pc:chgData name="Lisa Stow" userId="S::stowl@omacademy.co.uk::ed49c1d8-c73d-4a0c-a548-c2581d2a7937" providerId="AD" clId="Web-{CB6930F7-528A-1F35-543B-D391DE66FEA0}" dt="2024-08-20T14:43:26.272" v="0"/>
      <pc:docMkLst>
        <pc:docMk/>
      </pc:docMkLst>
      <pc:sldChg chg="del">
        <pc:chgData name="Lisa Stow" userId="S::stowl@omacademy.co.uk::ed49c1d8-c73d-4a0c-a548-c2581d2a7937" providerId="AD" clId="Web-{CB6930F7-528A-1F35-543B-D391DE66FEA0}" dt="2024-08-20T14:43:26.272" v="0"/>
        <pc:sldMkLst>
          <pc:docMk/>
          <pc:sldMk cId="341387173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1D6-BBDB-4C4C-B00B-10EA36FA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2B4C-BF3B-4158-9230-9196C7A3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4606-1D21-4D88-B94A-EAB9B03C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AF5C-DB1F-4B97-9062-803B46C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317-506A-430D-926B-66BC413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8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D22-9AD1-41D4-B989-209E68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4EB7-A61D-40C0-8960-3032197A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9DBB-9EDD-411E-8173-E5C0A7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16F8-73E4-482D-ADFF-961C666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5DB-C824-4DDB-888B-25A0E91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2C6D-FFCB-42B6-B137-3F15639A2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07F5-E601-4B82-A2D3-E3738326A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9745-5DE1-4334-B1DB-C41B21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E85-9DF4-48BC-BAA7-F4654B1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1B5F-E7D8-4293-ACF0-8FD12B9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7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3CFF213E-0A7B-AB42-BC44-9B063A67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FC0B-73D1-0343-854E-CD01D8FE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D3CD-0F38-6E49-8CFE-541745B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C9C9-8F56-D742-AE41-24B65A56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35A66-3CE7-2241-9CC3-8587A53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0B27E-01FB-A447-AF2E-1C2684E6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105156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6B3FDD-1E9B-2E48-B147-F1BD34E58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1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4CC733B9-CEE1-DA46-8ED8-1C1251735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896-D063-C949-800F-269AB10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DC47-0B2E-8541-BF89-3B670DC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7DD3-0105-3E42-990E-21AC2B9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284FE-C85C-0046-9A16-029433E9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6930"/>
            <a:ext cx="9144000" cy="142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7ADC9-EDD9-0D4E-B787-8A7001612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87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28EB55-D656-6641-A72C-80FE3F23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27" y="349250"/>
            <a:ext cx="2923173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8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3B0EAA3-39AF-0E4F-BA09-4C1EBE7B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CE4D-11B5-474E-AB35-33E1920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762F-F58F-7B48-BD2E-0F2CDBED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FF68-4806-B345-84A9-A436790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266321-BB4F-BC46-B508-B17AB130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D0CEFC-5C28-5344-8445-CB6C09AEFE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8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D4FD5-7E11-D74A-A1DE-D1C4E70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1165A6-40B3-9845-B1F4-E435B3876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3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37EF5D74-CCB2-9F44-8A15-F4575BBC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82A3-1A28-0E48-B02C-4BB04E2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986A-85B0-4B41-9B6C-89B15AF1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27E8-5581-EC46-B400-62B35DF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5E5DE-5451-E14B-8677-63B624F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216838-22C0-774B-9503-79CDF0D74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3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45729A10-C066-A14E-863F-3799B7B7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D546-6DA3-9849-B482-D51CEF80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3800" y="1733266"/>
            <a:ext cx="5040000" cy="4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0D49-3557-164E-8927-CC97FA3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919-97C1-0241-B9A5-96E73498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541-CFFF-6F42-B22B-2B69789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0F4BC7-2A31-3F4F-B47F-08A7B5F89A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A2209-6279-9040-B7CB-2C992E8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AFAC1AD-6A34-594A-99A2-5A038C2CE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2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E3B4-E0D3-2140-AEF9-4B58C64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417F-71F2-4C48-8B19-0E4CFE7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845D-0D9F-284E-9946-6E305DC1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04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5E0-6C1B-4838-A1CF-8B87240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6967-DBFF-4AFE-BFC9-6B67FBB2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2854-1687-472C-A30C-52E54F0E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2B08-F94A-448B-99A3-52FA35EB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2F49-5D95-43E0-8F63-21DF606F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2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162D-DE87-471A-929E-D70AF863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3FD4E-B7F8-4BC6-B9DA-6D2225FF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AC9-8359-4F71-9654-631C4D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2A1-FA27-4577-BEE8-5E12512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EA69-401E-410B-BE9B-5172DD4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2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41EE-2005-413C-90B8-4499FA15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26A5-2B4F-4C34-B37D-CA35B8CF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D3CF-ABA3-4F3B-A5E1-01118BC6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127F-3FB1-4119-BB88-E767459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33B9-E115-4A76-A10A-8177A3B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E877-ADE2-4987-A154-A1E140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0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9DE-99E6-4BED-AB6D-072FB17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FFD8-F88F-4186-91E4-0B100C92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898B-37B9-405C-BC9F-F8C8E61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7B5EB-C58A-48BE-9BB4-1E6553A5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912C5-DD8C-4FE3-B925-FD0350D7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AC63-68B7-42A4-ACDB-FC1E5FE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BAF04-F204-428F-AAF7-12D6EF4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06CF-B35D-4871-85C1-EACAB8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B94D-4955-4C1A-B150-7D8C9CE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A6BA5-A414-4BCC-B11C-8FF11B27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87D87-07D4-4A40-A8F6-905DE16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634F-63B9-4767-B592-42BDEDDC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9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5F7-A114-4776-AC89-01414F57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11C-3268-41F0-B198-40EF9749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A050-8627-404C-87FC-B539E1B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3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081B-1317-4FE1-9173-26EE9E25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06F-8BBA-4270-A8EA-FBE935AE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DF9A-573F-44DB-A7EC-9CA06E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EAB4-442F-4F95-986B-00A5D14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CB771-A8F4-47C0-99BB-6636721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2EA4-6D16-4D9C-92E5-F68F804A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72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C08-A7A6-4CC9-809B-02D214E9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8E1D-1CBA-40B2-9561-DD8E965A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AC74-5CA3-4B16-B207-88B3F7A99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41F0-F03B-4EEC-9865-5838BF9C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4C37-DCAE-4C73-940B-AC80BDE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3011-4C85-474C-841B-3A53D00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8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EC3E-B3ED-448E-BB84-4A900766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75AE-D2C3-4BE0-8ECF-B0ACC98C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94DC-DC03-4A28-ACCE-80E016C4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8189-7D39-440F-AD1B-4FE1E34EC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9821-B15C-4DF8-9694-4A070B38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536D-B2DB-4377-B176-AEF29BC77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822" t="6674"/>
          <a:stretch/>
        </p:blipFill>
        <p:spPr>
          <a:xfrm>
            <a:off x="157942" y="124691"/>
            <a:ext cx="859156" cy="581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28900-0685-44AE-8155-D4C5E709673C}"/>
              </a:ext>
            </a:extLst>
          </p:cNvPr>
          <p:cNvCxnSpPr/>
          <p:nvPr userDrawn="1"/>
        </p:nvCxnSpPr>
        <p:spPr>
          <a:xfrm>
            <a:off x="157941" y="124691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9E7BF-9644-4F08-B59B-0A4B9BE6C381}"/>
              </a:ext>
            </a:extLst>
          </p:cNvPr>
          <p:cNvCxnSpPr/>
          <p:nvPr userDrawn="1"/>
        </p:nvCxnSpPr>
        <p:spPr>
          <a:xfrm>
            <a:off x="157942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6D6EE-ABED-4F56-AF5A-5201FE901496}"/>
              </a:ext>
            </a:extLst>
          </p:cNvPr>
          <p:cNvCxnSpPr/>
          <p:nvPr userDrawn="1"/>
        </p:nvCxnSpPr>
        <p:spPr>
          <a:xfrm>
            <a:off x="157942" y="6758247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ADD6B-89F3-4EF4-9677-F03E415A8032}"/>
              </a:ext>
            </a:extLst>
          </p:cNvPr>
          <p:cNvCxnSpPr/>
          <p:nvPr userDrawn="1"/>
        </p:nvCxnSpPr>
        <p:spPr>
          <a:xfrm>
            <a:off x="12053454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41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A4B2-5F9C-44CB-B4A9-646139352A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C0732-66FB-499D-A4AC-6C9DC8A0F9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Facial Proportions - Art Lesson Plans">
            <a:extLst>
              <a:ext uri="{FF2B5EF4-FFF2-40B4-BE49-F238E27FC236}">
                <a16:creationId xmlns:a16="http://schemas.microsoft.com/office/drawing/2014/main" id="{2B79622E-CBB3-4A21-AC5C-613CB8C5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75" y="663940"/>
            <a:ext cx="2629278" cy="34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Julian Opie - Alchetron, The Free Social Encyclopedia">
            <a:extLst>
              <a:ext uri="{FF2B5EF4-FFF2-40B4-BE49-F238E27FC236}">
                <a16:creationId xmlns:a16="http://schemas.microsoft.com/office/drawing/2014/main" id="{A4C4055D-AE7C-48AD-9E7A-BA9309064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64" y="4756412"/>
            <a:ext cx="1656521" cy="19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ichael Craig-Martin | All Things Considered - Reflex Amsterdam">
            <a:extLst>
              <a:ext uri="{FF2B5EF4-FFF2-40B4-BE49-F238E27FC236}">
                <a16:creationId xmlns:a16="http://schemas.microsoft.com/office/drawing/2014/main" id="{7796FBC6-54BF-41C3-8835-F1E46FA0A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60" y="4731072"/>
            <a:ext cx="1984948" cy="19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DCBC46-82CF-40FD-A898-783C5B3C7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30" y="5958073"/>
            <a:ext cx="4320235" cy="793595"/>
          </a:xfrm>
          <a:prstGeom prst="rect">
            <a:avLst/>
          </a:prstGeom>
        </p:spPr>
      </p:pic>
      <p:pic>
        <p:nvPicPr>
          <p:cNvPr id="10" name="Picture 8" descr="Image result for michael craig martin portrait">
            <a:extLst>
              <a:ext uri="{FF2B5EF4-FFF2-40B4-BE49-F238E27FC236}">
                <a16:creationId xmlns:a16="http://schemas.microsoft.com/office/drawing/2014/main" id="{F161B818-604B-4067-863E-F0143CC1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14" y="4743162"/>
            <a:ext cx="1476802" cy="19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FE372E-80AF-47A8-A1F6-5D2161D97A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030" y="989820"/>
            <a:ext cx="2518878" cy="3422510"/>
          </a:xfrm>
          <a:prstGeom prst="rect">
            <a:avLst/>
          </a:prstGeom>
        </p:spPr>
      </p:pic>
      <p:pic>
        <p:nvPicPr>
          <p:cNvPr id="12" name="Picture 10" descr="Peter Blake | Sources of Pop Art VII (2009) | MutualArt">
            <a:extLst>
              <a:ext uri="{FF2B5EF4-FFF2-40B4-BE49-F238E27FC236}">
                <a16:creationId xmlns:a16="http://schemas.microsoft.com/office/drawing/2014/main" id="{84823805-8C27-4D03-85A4-58058B99B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941" y="4245294"/>
            <a:ext cx="2438607" cy="24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Vienna Modern Serif Font - iFonts.xyz">
            <a:extLst>
              <a:ext uri="{FF2B5EF4-FFF2-40B4-BE49-F238E27FC236}">
                <a16:creationId xmlns:a16="http://schemas.microsoft.com/office/drawing/2014/main" id="{0104AE75-8426-43B9-8540-8EBCE4C8E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9" t="33667" r="11467" b="52049"/>
          <a:stretch/>
        </p:blipFill>
        <p:spPr bwMode="auto">
          <a:xfrm>
            <a:off x="10075840" y="664401"/>
            <a:ext cx="1962708" cy="12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ree Sans Serif Fonts For Your Business | Shutterstock">
            <a:extLst>
              <a:ext uri="{FF2B5EF4-FFF2-40B4-BE49-F238E27FC236}">
                <a16:creationId xmlns:a16="http://schemas.microsoft.com/office/drawing/2014/main" id="{423204E3-815E-48E6-84E3-6E82D5147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6" t="60762" r="8333" b="24403"/>
          <a:stretch/>
        </p:blipFill>
        <p:spPr bwMode="auto">
          <a:xfrm>
            <a:off x="10075840" y="2026784"/>
            <a:ext cx="1962708" cy="8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4C5D79-C394-4ED6-AE27-958A5C7D0CE7}"/>
              </a:ext>
            </a:extLst>
          </p:cNvPr>
          <p:cNvSpPr txBox="1"/>
          <p:nvPr/>
        </p:nvSpPr>
        <p:spPr>
          <a:xfrm>
            <a:off x="9638518" y="2952890"/>
            <a:ext cx="251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Lettering Fonts:</a:t>
            </a:r>
          </a:p>
          <a:p>
            <a:r>
              <a:rPr lang="en-GB" dirty="0"/>
              <a:t>The difference between Serif and Sans-Serif. </a:t>
            </a:r>
          </a:p>
          <a:p>
            <a:r>
              <a:rPr lang="en-GB" dirty="0"/>
              <a:t>Script and Decorative.</a:t>
            </a:r>
          </a:p>
        </p:txBody>
      </p:sp>
      <p:pic>
        <p:nvPicPr>
          <p:cNvPr id="16" name="Picture 16" descr="I could not resist digitally colouring this beautiful decorative letter ...">
            <a:extLst>
              <a:ext uri="{FF2B5EF4-FFF2-40B4-BE49-F238E27FC236}">
                <a16:creationId xmlns:a16="http://schemas.microsoft.com/office/drawing/2014/main" id="{168B9A8C-8B5B-4155-8CC8-D40BE9CFD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5" t="7056" r="8129" b="4000"/>
          <a:stretch/>
        </p:blipFill>
        <p:spPr bwMode="auto">
          <a:xfrm>
            <a:off x="8914391" y="650537"/>
            <a:ext cx="1108842" cy="13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The Best Handwritten Script Fonts for Branding Design — Three Hellos">
            <a:extLst>
              <a:ext uri="{FF2B5EF4-FFF2-40B4-BE49-F238E27FC236}">
                <a16:creationId xmlns:a16="http://schemas.microsoft.com/office/drawing/2014/main" id="{8B30B362-BAA6-4DE4-AF1A-EAA8D7BC4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23334" r="60812" b="69994"/>
          <a:stretch/>
        </p:blipFill>
        <p:spPr bwMode="auto">
          <a:xfrm>
            <a:off x="8914391" y="2163303"/>
            <a:ext cx="1071130" cy="4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354F92-F129-4BA3-94CD-30E8E5C5539F}"/>
              </a:ext>
            </a:extLst>
          </p:cNvPr>
          <p:cNvSpPr txBox="1"/>
          <p:nvPr/>
        </p:nvSpPr>
        <p:spPr>
          <a:xfrm>
            <a:off x="4374730" y="4191800"/>
            <a:ext cx="512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Artists covered:</a:t>
            </a:r>
          </a:p>
          <a:p>
            <a:r>
              <a:rPr lang="en-GB" dirty="0"/>
              <a:t>Michael Craig Martin, Julian Opie, Peter Blake.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D78230-29E7-474D-A8ED-9FF00C59682B}"/>
              </a:ext>
            </a:extLst>
          </p:cNvPr>
          <p:cNvSpPr txBox="1"/>
          <p:nvPr/>
        </p:nvSpPr>
        <p:spPr>
          <a:xfrm>
            <a:off x="197823" y="4472132"/>
            <a:ext cx="45470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Creating tones, tints and shades:</a:t>
            </a:r>
          </a:p>
          <a:p>
            <a:r>
              <a:rPr lang="en-GB" dirty="0"/>
              <a:t>Tint = Hue + White</a:t>
            </a:r>
          </a:p>
          <a:p>
            <a:r>
              <a:rPr lang="en-GB" dirty="0"/>
              <a:t>Shade = Hue + Black</a:t>
            </a:r>
          </a:p>
          <a:p>
            <a:r>
              <a:rPr lang="en-GB" dirty="0"/>
              <a:t>Water colours = Mute the Hue by using more water.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397B0A-F8F9-4DE1-9A2C-63E8BAC59505}"/>
              </a:ext>
            </a:extLst>
          </p:cNvPr>
          <p:cNvSpPr txBox="1"/>
          <p:nvPr/>
        </p:nvSpPr>
        <p:spPr>
          <a:xfrm>
            <a:off x="69485" y="650537"/>
            <a:ext cx="413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Producing a final outcome ‘All About You’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5816EC-2CD7-4652-89CA-A3A6C297E8FA}"/>
              </a:ext>
            </a:extLst>
          </p:cNvPr>
          <p:cNvSpPr txBox="1"/>
          <p:nvPr/>
        </p:nvSpPr>
        <p:spPr>
          <a:xfrm>
            <a:off x="5083833" y="562316"/>
            <a:ext cx="318223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Portrait in Proportion:</a:t>
            </a:r>
          </a:p>
          <a:p>
            <a:r>
              <a:rPr lang="en-GB" sz="1600" dirty="0"/>
              <a:t>Draw an oval</a:t>
            </a:r>
          </a:p>
          <a:p>
            <a:r>
              <a:rPr lang="en-GB" sz="1600" dirty="0"/>
              <a:t>Using the measurements shown, everything in your face has it’s place and can be measured.</a:t>
            </a:r>
          </a:p>
          <a:p>
            <a:r>
              <a:rPr lang="en-GB" sz="1600" dirty="0"/>
              <a:t>Eyes = ½ way</a:t>
            </a:r>
          </a:p>
          <a:p>
            <a:r>
              <a:rPr lang="en-GB" sz="1600" dirty="0"/>
              <a:t>Nose ½ way between eyes and chin</a:t>
            </a:r>
          </a:p>
          <a:p>
            <a:r>
              <a:rPr lang="en-GB" sz="1600" dirty="0"/>
              <a:t>Eyes fit 5 times into your face.</a:t>
            </a:r>
          </a:p>
          <a:p>
            <a:r>
              <a:rPr lang="en-GB" sz="1600" dirty="0"/>
              <a:t>Nose is the width of your eye.</a:t>
            </a:r>
          </a:p>
        </p:txBody>
      </p:sp>
      <p:pic>
        <p:nvPicPr>
          <p:cNvPr id="22" name="Picture 20" descr="Female Hand Holding Paint Brush Isolated Stock Image - Image of close ...">
            <a:extLst>
              <a:ext uri="{FF2B5EF4-FFF2-40B4-BE49-F238E27FC236}">
                <a16:creationId xmlns:a16="http://schemas.microsoft.com/office/drawing/2014/main" id="{7D4EA01F-55FD-494D-B3B7-A4495A84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3322" y="3103583"/>
            <a:ext cx="1683073" cy="10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Different+Types+Of+Paint+Brushes | Paint brush shapes and purposes via ...">
            <a:extLst>
              <a:ext uri="{FF2B5EF4-FFF2-40B4-BE49-F238E27FC236}">
                <a16:creationId xmlns:a16="http://schemas.microsoft.com/office/drawing/2014/main" id="{A533F40F-1C95-4676-957B-2BC71222A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29" y="2792386"/>
            <a:ext cx="2583869" cy="172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59264A8-58B4-45FB-996B-BCDBEAF3BA7E}"/>
              </a:ext>
            </a:extLst>
          </p:cNvPr>
          <p:cNvSpPr txBox="1"/>
          <p:nvPr/>
        </p:nvSpPr>
        <p:spPr>
          <a:xfrm>
            <a:off x="2849217" y="64296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Art – Knowledge Organiser – Year 7 ‘All About Me’ </a:t>
            </a:r>
          </a:p>
        </p:txBody>
      </p:sp>
    </p:spTree>
    <p:extLst>
      <p:ext uri="{BB962C8B-B14F-4D97-AF65-F5344CB8AC3E}">
        <p14:creationId xmlns:p14="http://schemas.microsoft.com/office/powerpoint/2010/main" val="130344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  <SharedWithUsers xmlns="4276e521-d8f5-44a8-8722-75164a36e364">
      <UserInfo>
        <DisplayName/>
        <AccountId xsi:nil="true"/>
        <AccountType/>
      </UserInfo>
    </SharedWithUsers>
    <MediaLengthInSeconds xmlns="b6daa2f3-06b5-47f8-a85d-067055f32ca7" xsi:nil="true"/>
  </documentManagement>
</p:properties>
</file>

<file path=customXml/itemProps1.xml><?xml version="1.0" encoding="utf-8"?>
<ds:datastoreItem xmlns:ds="http://schemas.openxmlformats.org/officeDocument/2006/customXml" ds:itemID="{C0AFA590-D0C9-454E-A947-C318430157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920D48-DD40-4A29-852A-A9E1AB17AC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F3D991-7EA9-4D3B-9684-BA01FA28F972}">
  <ds:schemaRefs>
    <ds:schemaRef ds:uri="http://purl.org/dc/elements/1.1/"/>
    <ds:schemaRef ds:uri="http://schemas.microsoft.com/office/infopath/2007/PartnerControls"/>
    <ds:schemaRef ds:uri="http://www.w3.org/XML/1998/namespace"/>
    <ds:schemaRef ds:uri="13daaa3e-3b19-4d89-95e7-e909a4c2f99d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799140df-2833-4841-9bf5-89717d5f447a"/>
    <ds:schemaRef ds:uri="http://purl.org/dc/terms/"/>
    <ds:schemaRef ds:uri="4276e521-d8f5-44a8-8722-75164a36e364"/>
    <ds:schemaRef ds:uri="b6daa2f3-06b5-47f8-a85d-067055f32c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4355</TotalTime>
  <Words>668</Words>
  <Application>Microsoft Office PowerPoint</Application>
  <PresentationFormat>Widescreen</PresentationFormat>
  <Paragraphs>63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Lisa Stow</cp:lastModifiedBy>
  <cp:revision>22</cp:revision>
  <dcterms:created xsi:type="dcterms:W3CDTF">2024-05-15T11:19:30Z</dcterms:created>
  <dcterms:modified xsi:type="dcterms:W3CDTF">2024-08-20T14:43:30Z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714700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