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0C5C7-4267-378D-0D9A-9C387533F8B3}" v="2" dt="2024-09-04T05:52:30.889"/>
    <p1510:client id="{A5D24C58-04D8-4A2C-8F01-2D01F6D9AA99}" v="7" dt="2024-09-04T05:55:3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ed49c1d8-c73d-4a0c-a548-c2581d2a7937" providerId="ADAL" clId="{A5D24C58-04D8-4A2C-8F01-2D01F6D9AA99}"/>
    <pc:docChg chg="undo custSel addSld delSld modSld modMainMaster">
      <pc:chgData name="Lisa Stow" userId="ed49c1d8-c73d-4a0c-a548-c2581d2a7937" providerId="ADAL" clId="{A5D24C58-04D8-4A2C-8F01-2D01F6D9AA99}" dt="2024-09-04T05:55:39.586" v="18" actId="47"/>
      <pc:docMkLst>
        <pc:docMk/>
      </pc:docMkLst>
      <pc:sldChg chg="modSp">
        <pc:chgData name="Lisa Stow" userId="ed49c1d8-c73d-4a0c-a548-c2581d2a7937" providerId="ADAL" clId="{A5D24C58-04D8-4A2C-8F01-2D01F6D9AA99}" dt="2024-09-04T05:55:36.629" v="17"/>
        <pc:sldMkLst>
          <pc:docMk/>
          <pc:sldMk cId="797130068" sldId="257"/>
        </pc:sld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4" creationId="{FEAD9EEC-3C57-47BB-8D2C-D8F87B797760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5" creationId="{A2FE17BF-03C4-4BC0-A781-7B0581268B98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14" creationId="{047B88D3-3BFA-4144-A4EB-4B0BFCACFF04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19" creationId="{6DB69650-3169-4601-9D21-7C7B567FDEDA}"/>
          </ac:spMkLst>
        </pc:sp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7" creationId="{43808385-4707-4AFB-9748-A7222E873C52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8" creationId="{1719253A-9959-4E98-B8B6-58FF493F358D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3" creationId="{8E897050-08FD-4A39-A535-8AEFA0CA0072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8" creationId="{947CE8FE-0463-4C80-A372-310476446160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26" creationId="{968A0D24-5077-4548-AB95-25D96F2946F6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28" creationId="{89BC86F5-CF5B-406B-A876-1AF0D787309A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2" creationId="{BC20C5BA-5EAF-45C1-9B84-34D14AD25EBA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4" creationId="{6C4115D7-DC6A-4A6C-BD88-57AE3E6860D1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8" creationId="{27BE0450-BCF1-41D7-B96B-DDF1365E3D9D}"/>
          </ac:picMkLst>
        </pc:picChg>
      </pc:sldChg>
      <pc:sldChg chg="addSp modSp add del mod">
        <pc:chgData name="Lisa Stow" userId="ed49c1d8-c73d-4a0c-a548-c2581d2a7937" providerId="ADAL" clId="{A5D24C58-04D8-4A2C-8F01-2D01F6D9AA99}" dt="2024-09-04T05:55:39.586" v="18" actId="47"/>
        <pc:sldMkLst>
          <pc:docMk/>
          <pc:sldMk cId="2127742223" sldId="258"/>
        </pc:sld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2" creationId="{E196D4AD-6BB2-963E-905B-16178F800E6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3" creationId="{3E44AA3A-3D64-7561-B936-56845BAEA7ED}"/>
          </ac:spMkLst>
        </pc:spChg>
        <pc:spChg chg="add 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5" creationId="{503A334B-CD83-D514-7101-9564A116325F}"/>
          </ac:spMkLst>
        </pc:spChg>
        <pc:picChg chg="add mod">
          <ac:chgData name="Lisa Stow" userId="ed49c1d8-c73d-4a0c-a548-c2581d2a7937" providerId="ADAL" clId="{A5D24C58-04D8-4A2C-8F01-2D01F6D9AA99}" dt="2024-09-04T05:55:36.629" v="17"/>
          <ac:picMkLst>
            <pc:docMk/>
            <pc:sldMk cId="2127742223" sldId="258"/>
            <ac:picMk id="7" creationId="{5726D148-C91D-B68C-4711-B4E889E754A5}"/>
          </ac:picMkLst>
        </pc:picChg>
        <pc:picChg chg="add mod">
          <ac:chgData name="Lisa Stow" userId="ed49c1d8-c73d-4a0c-a548-c2581d2a7937" providerId="ADAL" clId="{A5D24C58-04D8-4A2C-8F01-2D01F6D9AA99}" dt="2024-09-04T05:55:34.971" v="15" actId="1076"/>
          <ac:picMkLst>
            <pc:docMk/>
            <pc:sldMk cId="2127742223" sldId="258"/>
            <ac:picMk id="8" creationId="{35F5BAB0-34A1-1C9C-C1A0-9D23828B43D7}"/>
          </ac:picMkLst>
        </pc:picChg>
      </pc:sldChg>
      <pc:sldChg chg="add del">
        <pc:chgData name="Lisa Stow" userId="ed49c1d8-c73d-4a0c-a548-c2581d2a7937" providerId="ADAL" clId="{A5D24C58-04D8-4A2C-8F01-2D01F6D9AA99}" dt="2024-09-04T05:54:15.236" v="6" actId="47"/>
        <pc:sldMkLst>
          <pc:docMk/>
          <pc:sldMk cId="1552714090" sldId="259"/>
        </pc:sldMkLst>
      </pc:sldChg>
      <pc:sldChg chg="del">
        <pc:chgData name="Lisa Stow" userId="ed49c1d8-c73d-4a0c-a548-c2581d2a7937" providerId="ADAL" clId="{A5D24C58-04D8-4A2C-8F01-2D01F6D9AA99}" dt="2024-09-04T05:53:44.798" v="0" actId="47"/>
        <pc:sldMkLst>
          <pc:docMk/>
          <pc:sldMk cId="4201732765" sldId="259"/>
        </pc:sldMkLst>
      </pc:sldChg>
      <pc:sldChg chg="add del">
        <pc:chgData name="Lisa Stow" userId="ed49c1d8-c73d-4a0c-a548-c2581d2a7937" providerId="ADAL" clId="{A5D24C58-04D8-4A2C-8F01-2D01F6D9AA99}" dt="2024-09-04T05:54:14.385" v="5" actId="47"/>
        <pc:sldMkLst>
          <pc:docMk/>
          <pc:sldMk cId="1602134330" sldId="260"/>
        </pc:sldMkLst>
      </pc:sldChg>
      <pc:sldMasterChg chg="modSp modSldLayout">
        <pc:chgData name="Lisa Stow" userId="ed49c1d8-c73d-4a0c-a548-c2581d2a7937" providerId="ADAL" clId="{A5D24C58-04D8-4A2C-8F01-2D01F6D9AA99}" dt="2024-09-04T05:55:36.629" v="17"/>
        <pc:sldMasterMkLst>
          <pc:docMk/>
          <pc:sldMasterMk cId="1929415370" sldId="2147483648"/>
        </pc:sldMaster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2" creationId="{C85DEC3E-B3ED-448E-BB84-4A900766ACA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3" creationId="{575D75AE-D2C3-4BE0-8ECF-B0ACC98C38C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4" creationId="{36A394DC-DC03-4A28-ACCE-80E016C44622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5" creationId="{544A8189-7D39-440F-AD1B-4FE1E34ECCF4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6" creationId="{A3089821-B15C-4DF8-9694-4A070B389152}"/>
          </ac:spMkLst>
        </pc:sp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asterMk cId="1929415370" sldId="2147483648"/>
            <ac:picMk id="7" creationId="{F90F536D-B2DB-4377-B176-AEF29BC776D1}"/>
          </ac:picMkLst>
        </pc:pic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8" creationId="{6CF28900-0685-44AE-8155-D4C5E709673C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9" creationId="{10B9E7BF-9644-4F08-B59B-0A4B9BE6C381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10" creationId="{9DD6D6EE-ABED-4F56-AF5A-5201FE901496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11" creationId="{60BADD6B-89F3-4EF4-9677-F03E415A8032}"/>
          </ac:cxnSpMkLst>
        </pc:cxn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3522189367" sldId="2147483649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3522189367" sldId="2147483649"/>
              <ac:spMk id="2" creationId="{5129B1D6-BBDB-4C4C-B00B-10EA36FA819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3522189367" sldId="2147483649"/>
              <ac:spMk id="3" creationId="{21152B4C-BF3B-4158-9230-9196C7A3CA20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905121768" sldId="2147483651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905121768" sldId="2147483651"/>
              <ac:spMk id="2" creationId="{FD77162D-DE87-471A-929E-D70AF8637640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905121768" sldId="2147483651"/>
              <ac:spMk id="3" creationId="{D4C3FD4E-B7F8-4BC6-B9DA-6D2225FF523C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831700777" sldId="2147483652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31700777" sldId="2147483652"/>
              <ac:spMk id="3" creationId="{D36526A5-2B4F-4C34-B37D-CA35B8CF1A3F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31700777" sldId="2147483652"/>
              <ac:spMk id="4" creationId="{3DBBD3CF-ABA3-4F3B-A5E1-01118BC6F4A1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113458889" sldId="2147483653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2" creationId="{656419DE-99E6-4BED-AB6D-072FB17A03A1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3" creationId="{927BFFD8-F88F-4186-91E4-0B100C92DB5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4" creationId="{6F59898B-37B9-405C-BC9F-F8C8E612C5D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5" creationId="{5EB7B5EB-C58A-48BE-9BB4-1E6553A5983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6" creationId="{D2A912C5-DD8C-4FE3-B925-FD0350D7F4E2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183728443" sldId="2147483656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2" creationId="{C4FE081B-1317-4FE1-9173-26EE9E251656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3" creationId="{E051D06F-8BBA-4270-A8EA-FBE935AE1F89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4" creationId="{1FC3DF9A-573F-44DB-A7EC-9CA06E1CB4A6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715786561" sldId="2147483657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2" creationId="{BF3C6C08-A7A6-4CC9-809B-02D214E9FDB4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3" creationId="{B7A18E1D-1CBA-40B2-9561-DD8E965A09B1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4" creationId="{C6B9AC74-5CA3-4B16-B207-88B3F7A99FCE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91372188" sldId="2147483659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91372188" sldId="2147483659"/>
              <ac:spMk id="2" creationId="{AD322C6D-FFCB-42B6-B137-3F15639A229C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91372188" sldId="2147483659"/>
              <ac:spMk id="3" creationId="{325C07F5-E601-4B82-A2D3-E3738326A37E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552913579" sldId="2147483662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552913579" sldId="2147483662"/>
              <ac:spMk id="10" creationId="{FB735A66-3CE7-2241-9CC3-8587A53ECAF3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552913579" sldId="2147483662"/>
              <ac:spMk id="11" creationId="{5430B27E-01FB-A447-AF2E-1C2684E656EB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552913579" sldId="2147483662"/>
              <ac:picMk id="3" creationId="{C76B3FDD-1E9B-2E48-B147-F1BD34E583EF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552913579" sldId="2147483662"/>
              <ac:picMk id="13" creationId="{3CFF213E-0A7B-AB42-BC44-9B063A679B82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514782126" sldId="2147483663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514782126" sldId="2147483663"/>
              <ac:spMk id="7" creationId="{AEC284FE-C85C-0046-9A16-029433E96A4D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514782126" sldId="2147483663"/>
              <ac:spMk id="8" creationId="{5D07ADC9-EDD9-0D4E-B787-8A7001612CB0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514782126" sldId="2147483663"/>
              <ac:picMk id="10" creationId="{FC28EB55-D656-6641-A72C-80FE3F23C821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514782126" sldId="2147483663"/>
              <ac:picMk id="12" creationId="{4CC733B9-CEE1-DA46-8ED8-1C1251735B5D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4093337585" sldId="2147483664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9" creationId="{2C6D4FD5-7E11-D74A-A1DE-D1C4E7033C54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12" creationId="{BE266321-BB4F-BC46-B508-B17AB1302F56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14" creationId="{33D0CEFC-5C28-5344-8445-CB6C09AEFE50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4093337585" sldId="2147483664"/>
              <ac:picMk id="15" creationId="{691165A6-40B3-9845-B1F4-E435B3876BAD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4093337585" sldId="2147483664"/>
              <ac:picMk id="16" creationId="{C3B0EAA3-39AF-0E4F-BA09-4C1EBE7B158A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450230930" sldId="2147483665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450230930" sldId="2147483665"/>
              <ac:spMk id="8" creationId="{5C05E5DE-5451-E14B-8677-63B624FE36AB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1450230930" sldId="2147483665"/>
              <ac:picMk id="11" creationId="{71216838-22C0-774B-9503-79CDF0D740C4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1450230930" sldId="2147483665"/>
              <ac:picMk id="12" creationId="{37EF5D74-CCB2-9F44-8A15-F4575BBCFB18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844324387" sldId="2147483666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3" creationId="{129BD546-6DA3-9849-B482-D51CEF802D8C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9" creationId="{A30F4BC7-2A31-3F4F-B47F-08A7B5F89A38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11" creationId="{C05A2209-6279-9040-B7CB-2C992E88CF1E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844324387" sldId="2147483666"/>
              <ac:picMk id="14" creationId="{1AFAC1AD-6A34-594A-99A2-5A038C2CEB31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844324387" sldId="2147483666"/>
              <ac:picMk id="15" creationId="{45729A10-C066-A14E-863F-3799B7B7D530}"/>
            </ac:picMkLst>
          </pc:picChg>
        </pc:sldLayoutChg>
      </pc:sldMasterChg>
    </pc:docChg>
  </pc:docChgLst>
  <pc:docChgLst>
    <pc:chgData clId="Web-{899F0536-2E3A-0ECA-2A0F-B6C98774DCC5}"/>
    <pc:docChg chg="delSld">
      <pc:chgData name="" userId="" providerId="" clId="Web-{899F0536-2E3A-0ECA-2A0F-B6C98774DCC5}" dt="2024-08-20T14:40:15.760" v="0"/>
      <pc:docMkLst>
        <pc:docMk/>
      </pc:docMkLst>
      <pc:sldChg chg="del">
        <pc:chgData name="" userId="" providerId="" clId="Web-{899F0536-2E3A-0ECA-2A0F-B6C98774DCC5}" dt="2024-08-20T14:40:15.760" v="0"/>
        <pc:sldMkLst>
          <pc:docMk/>
          <pc:sldMk cId="1303441778" sldId="256"/>
        </pc:sldMkLst>
      </pc:sldChg>
    </pc:docChg>
  </pc:docChgLst>
  <pc:docChgLst>
    <pc:chgData name="Lisa Stow" userId="S::stowl@omacademy.co.uk::ed49c1d8-c73d-4a0c-a548-c2581d2a7937" providerId="AD" clId="Web-{58F0C5C7-4267-378D-0D9A-9C387533F8B3}"/>
    <pc:docChg chg="addSld">
      <pc:chgData name="Lisa Stow" userId="S::stowl@omacademy.co.uk::ed49c1d8-c73d-4a0c-a548-c2581d2a7937" providerId="AD" clId="Web-{58F0C5C7-4267-378D-0D9A-9C387533F8B3}" dt="2024-09-04T05:52:30.889" v="1"/>
      <pc:docMkLst>
        <pc:docMk/>
      </pc:docMkLst>
      <pc:sldChg chg="new">
        <pc:chgData name="Lisa Stow" userId="S::stowl@omacademy.co.uk::ed49c1d8-c73d-4a0c-a548-c2581d2a7937" providerId="AD" clId="Web-{58F0C5C7-4267-378D-0D9A-9C387533F8B3}" dt="2024-09-04T05:52:27.905" v="0"/>
        <pc:sldMkLst>
          <pc:docMk/>
          <pc:sldMk cId="2127742223" sldId="258"/>
        </pc:sldMkLst>
      </pc:sldChg>
      <pc:sldChg chg="add replId">
        <pc:chgData name="Lisa Stow" userId="S::stowl@omacademy.co.uk::ed49c1d8-c73d-4a0c-a548-c2581d2a7937" providerId="AD" clId="Web-{58F0C5C7-4267-378D-0D9A-9C387533F8B3}" dt="2024-09-04T05:52:30.889" v="1"/>
        <pc:sldMkLst>
          <pc:docMk/>
          <pc:sldMk cId="4201732765" sldId="259"/>
        </pc:sldMkLst>
      </pc:sldChg>
    </pc:docChg>
  </pc:docChgLst>
  <pc:docChgLst>
    <pc:chgData name="Lisa Stow" userId="S::stowl@omacademy.co.uk::ed49c1d8-c73d-4a0c-a548-c2581d2a7937" providerId="AD" clId="Web-{899F0536-2E3A-0ECA-2A0F-B6C98774DCC5}"/>
    <pc:docChg chg="delSld">
      <pc:chgData name="Lisa Stow" userId="S::stowl@omacademy.co.uk::ed49c1d8-c73d-4a0c-a548-c2581d2a7937" providerId="AD" clId="Web-{899F0536-2E3A-0ECA-2A0F-B6C98774DCC5}" dt="2024-08-20T14:40:40.573" v="1"/>
      <pc:docMkLst>
        <pc:docMk/>
      </pc:docMkLst>
      <pc:sldChg chg="del">
        <pc:chgData name="Lisa Stow" userId="S::stowl@omacademy.co.uk::ed49c1d8-c73d-4a0c-a548-c2581d2a7937" providerId="AD" clId="Web-{899F0536-2E3A-0ECA-2A0F-B6C98774DCC5}" dt="2024-08-20T14:40:25.682" v="0"/>
        <pc:sldMkLst>
          <pc:docMk/>
          <pc:sldMk cId="341387173" sldId="259"/>
        </pc:sldMkLst>
      </pc:sldChg>
      <pc:sldChg chg="del">
        <pc:chgData name="Lisa Stow" userId="S::stowl@omacademy.co.uk::ed49c1d8-c73d-4a0c-a548-c2581d2a7937" providerId="AD" clId="Web-{899F0536-2E3A-0ECA-2A0F-B6C98774DCC5}" dt="2024-08-20T14:40:40.573" v="1"/>
        <pc:sldMkLst>
          <pc:docMk/>
          <pc:sldMk cId="197950631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3268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2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1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8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799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799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2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61/f0/ba61f031d5aae004b6f3e6415584a435.jpg">
            <a:extLst>
              <a:ext uri="{FF2B5EF4-FFF2-40B4-BE49-F238E27FC236}">
                <a16:creationId xmlns:a16="http://schemas.microsoft.com/office/drawing/2014/main" id="{968A0D24-5077-4548-AB95-25D96F29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2075500" y="4781539"/>
            <a:ext cx="136208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6 طراحی اجسام ideas | object drawing, drawing techniques, drawings">
            <a:extLst>
              <a:ext uri="{FF2B5EF4-FFF2-40B4-BE49-F238E27FC236}">
                <a16:creationId xmlns:a16="http://schemas.microsoft.com/office/drawing/2014/main" id="{BC20C5BA-5EAF-45C1-9B84-34D14AD2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3437581" y="4781539"/>
            <a:ext cx="147565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AD9EEC-3C57-47BB-8D2C-D8F87B797760}"/>
              </a:ext>
            </a:extLst>
          </p:cNvPr>
          <p:cNvSpPr/>
          <p:nvPr/>
        </p:nvSpPr>
        <p:spPr>
          <a:xfrm>
            <a:off x="4913231" y="599104"/>
            <a:ext cx="4322439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u="sng" dirty="0"/>
              <a:t>Drawing </a:t>
            </a:r>
            <a:r>
              <a:rPr lang="en-GB" sz="1200" dirty="0"/>
              <a:t>–</a:t>
            </a:r>
          </a:p>
          <a:p>
            <a:r>
              <a:rPr lang="en-GB" sz="1200" b="1" dirty="0"/>
              <a:t>Tone</a:t>
            </a:r>
            <a:r>
              <a:rPr lang="en-GB" sz="1200" dirty="0"/>
              <a:t> – How dark or light areas are. A good drawing will have the full range of ‘tones’ from very dark/black, to very light / white.</a:t>
            </a:r>
          </a:p>
          <a:p>
            <a:r>
              <a:rPr lang="en-GB" sz="1200" b="1" dirty="0"/>
              <a:t>Tints-</a:t>
            </a:r>
            <a:r>
              <a:rPr lang="en-GB" sz="1200" dirty="0"/>
              <a:t> Adding white to a colour to make it lighter.</a:t>
            </a:r>
          </a:p>
          <a:p>
            <a:r>
              <a:rPr lang="en-GB" sz="1200" b="1" dirty="0"/>
              <a:t>Shade </a:t>
            </a:r>
            <a:r>
              <a:rPr lang="en-GB" sz="1200" dirty="0"/>
              <a:t>– Adding black to a colour to make it darker.</a:t>
            </a:r>
          </a:p>
          <a:p>
            <a:r>
              <a:rPr lang="en-GB" sz="1200" b="1" dirty="0"/>
              <a:t>Shading – </a:t>
            </a:r>
            <a:r>
              <a:rPr lang="en-GB" sz="1200" dirty="0"/>
              <a:t>A technique where different tones are added to make an image look more realistic. </a:t>
            </a:r>
          </a:p>
          <a:p>
            <a:r>
              <a:rPr lang="en-GB" sz="1200" b="1" dirty="0"/>
              <a:t>Grey Scale- </a:t>
            </a:r>
            <a:r>
              <a:rPr lang="en-GB" sz="1200" dirty="0"/>
              <a:t>The squares on the left are an example of grey scale. </a:t>
            </a:r>
          </a:p>
          <a:p>
            <a:r>
              <a:rPr lang="en-GB" sz="1200" b="1" dirty="0"/>
              <a:t>3 Dimensional / 3D Drawing</a:t>
            </a:r>
            <a:r>
              <a:rPr lang="en-GB" sz="1200" dirty="0"/>
              <a:t>; an image that has the appearance of being solid or has depth rather than being flat. </a:t>
            </a:r>
            <a:r>
              <a:rPr lang="en-GB" sz="1200" b="1" dirty="0"/>
              <a:t>Composition-</a:t>
            </a:r>
            <a:r>
              <a:rPr lang="en-GB" sz="1200" dirty="0"/>
              <a:t> The layout of an image, where things are in a picture.</a:t>
            </a:r>
          </a:p>
          <a:p>
            <a:r>
              <a:rPr lang="en-GB" sz="1200" b="1" dirty="0"/>
              <a:t>Still Life – </a:t>
            </a:r>
            <a:r>
              <a:rPr lang="en-GB" sz="1200" dirty="0"/>
              <a:t>An image made up of a group of objects arranged in an interesting way.</a:t>
            </a:r>
          </a:p>
          <a:p>
            <a:r>
              <a:rPr lang="en-GB" sz="1200" b="1" dirty="0"/>
              <a:t>Composition – </a:t>
            </a:r>
            <a:r>
              <a:rPr lang="en-GB" sz="1200" dirty="0"/>
              <a:t>Layout of the imagery on your page – Use of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E17BF-03C4-4BC0-A781-7B0581268B98}"/>
              </a:ext>
            </a:extLst>
          </p:cNvPr>
          <p:cNvSpPr/>
          <p:nvPr/>
        </p:nvSpPr>
        <p:spPr>
          <a:xfrm>
            <a:off x="2233059" y="2299399"/>
            <a:ext cx="268017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u="sng" dirty="0"/>
              <a:t>Colour-</a:t>
            </a:r>
          </a:p>
          <a:p>
            <a:r>
              <a:rPr lang="en-GB" sz="1200" b="1" dirty="0"/>
              <a:t>Primary – </a:t>
            </a:r>
            <a:r>
              <a:rPr lang="en-GB" sz="1200" dirty="0"/>
              <a:t>Red, Blue &amp; Yellow; They are used to make all the other colours. </a:t>
            </a:r>
          </a:p>
          <a:p>
            <a:r>
              <a:rPr lang="en-GB" sz="1200" b="1" dirty="0"/>
              <a:t>Secondary- </a:t>
            </a:r>
            <a:r>
              <a:rPr lang="en-GB" sz="1200" dirty="0"/>
              <a:t>Purple, Green &amp; Orange. Made by mixing two Primary Colours.</a:t>
            </a:r>
          </a:p>
          <a:p>
            <a:r>
              <a:rPr lang="en-GB" sz="1200" b="1" dirty="0"/>
              <a:t>Tertiary – </a:t>
            </a:r>
            <a:r>
              <a:rPr lang="en-GB" sz="1200" dirty="0"/>
              <a:t>Made by mixing a Primary &amp; a Secondary Colour together. </a:t>
            </a:r>
          </a:p>
          <a:p>
            <a:r>
              <a:rPr lang="en-GB" sz="1200" b="1" dirty="0"/>
              <a:t>Monochrome – </a:t>
            </a:r>
            <a:r>
              <a:rPr lang="en-GB" sz="1200" dirty="0"/>
              <a:t>One colour in different shades</a:t>
            </a:r>
          </a:p>
          <a:p>
            <a:r>
              <a:rPr lang="en-GB" sz="1200" b="1" dirty="0"/>
              <a:t>Complementary – </a:t>
            </a:r>
            <a:r>
              <a:rPr lang="en-GB" sz="1200" dirty="0"/>
              <a:t>Two colours opposite on the colour wheel that make each other look more vibrant when they are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8385-4707-4AFB-9748-A7222E87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1664" y="3269589"/>
            <a:ext cx="901701" cy="4322439"/>
          </a:xfrm>
          <a:prstGeom prst="rect">
            <a:avLst/>
          </a:prstGeom>
        </p:spPr>
      </p:pic>
      <p:pic>
        <p:nvPicPr>
          <p:cNvPr id="1028" name="Picture 4" descr="http://www.pxleyes.com/blog/wp-content/uploads/traditional-drawing/15.jpg">
            <a:extLst>
              <a:ext uri="{FF2B5EF4-FFF2-40B4-BE49-F238E27FC236}">
                <a16:creationId xmlns:a16="http://schemas.microsoft.com/office/drawing/2014/main" id="{89BC86F5-CF5B-406B-A876-1AF0D78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4864697"/>
            <a:ext cx="1831659" cy="18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87/ab/fb/87abfbbf76fa320c09885759576f42a7.jpg">
            <a:extLst>
              <a:ext uri="{FF2B5EF4-FFF2-40B4-BE49-F238E27FC236}">
                <a16:creationId xmlns:a16="http://schemas.microsoft.com/office/drawing/2014/main" id="{6C4115D7-DC6A-4A6C-BD88-57AE3E68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2" y="134506"/>
            <a:ext cx="3263614" cy="21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564x/a1/ff/5e/a1ff5e84349027c9e12393cd000a5a38.jpg">
            <a:extLst>
              <a:ext uri="{FF2B5EF4-FFF2-40B4-BE49-F238E27FC236}">
                <a16:creationId xmlns:a16="http://schemas.microsoft.com/office/drawing/2014/main" id="{27BE0450-BCF1-41D7-B96B-DDF1365E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80" y="3358925"/>
            <a:ext cx="2494526" cy="33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9253A-9959-4E98-B8B6-58FF493F3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5722" y="5892409"/>
            <a:ext cx="4322439" cy="792549"/>
          </a:xfrm>
          <a:prstGeom prst="rect">
            <a:avLst/>
          </a:prstGeom>
        </p:spPr>
      </p:pic>
      <p:pic>
        <p:nvPicPr>
          <p:cNvPr id="18" name="Picture 2" descr="Rough Around the Edges: Color Wheel">
            <a:extLst>
              <a:ext uri="{FF2B5EF4-FFF2-40B4-BE49-F238E27FC236}">
                <a16:creationId xmlns:a16="http://schemas.microsoft.com/office/drawing/2014/main" id="{947CE8FE-0463-4C80-A372-31047644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5" y="2418441"/>
            <a:ext cx="2021121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69650-3169-4601-9D21-7C7B567FDEDA}"/>
              </a:ext>
            </a:extLst>
          </p:cNvPr>
          <p:cNvSpPr txBox="1"/>
          <p:nvPr/>
        </p:nvSpPr>
        <p:spPr>
          <a:xfrm>
            <a:off x="4175406" y="8962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‘The Basics’ </a:t>
            </a:r>
          </a:p>
        </p:txBody>
      </p:sp>
      <p:pic>
        <p:nvPicPr>
          <p:cNvPr id="13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8E897050-08FD-4A39-A535-8AEFA0CA0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9320820" y="917006"/>
            <a:ext cx="2618075" cy="31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7B88D3-3BFA-4144-A4EB-4B0BFCACFF04}"/>
              </a:ext>
            </a:extLst>
          </p:cNvPr>
          <p:cNvSpPr txBox="1"/>
          <p:nvPr/>
        </p:nvSpPr>
        <p:spPr>
          <a:xfrm>
            <a:off x="9320820" y="538086"/>
            <a:ext cx="234642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b="1" u="sng" dirty="0"/>
              <a:t>Mark Making</a:t>
            </a:r>
          </a:p>
        </p:txBody>
      </p:sp>
    </p:spTree>
    <p:extLst>
      <p:ext uri="{BB962C8B-B14F-4D97-AF65-F5344CB8AC3E}">
        <p14:creationId xmlns:p14="http://schemas.microsoft.com/office/powerpoint/2010/main" val="79713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/>
        <AccountId xsi:nil="true"/>
        <AccountType/>
      </UserInfo>
    </SharedWithUsers>
    <MediaLengthInSeconds xmlns="b6daa2f3-06b5-47f8-a85d-067055f32c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920D48-DD40-4A29-852A-A9E1AB17AC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aa2f3-06b5-47f8-a85d-067055f32ca7"/>
    <ds:schemaRef ds:uri="4276e521-d8f5-44a8-8722-75164a36e3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F3D991-7EA9-4D3B-9684-BA01FA28F972}">
  <ds:schemaRefs>
    <ds:schemaRef ds:uri="http://schemas.microsoft.com/office/2006/documentManagement/types"/>
    <ds:schemaRef ds:uri="http://purl.org/dc/terms/"/>
    <ds:schemaRef ds:uri="http://purl.org/dc/elements/1.1/"/>
    <ds:schemaRef ds:uri="4276e521-d8f5-44a8-8722-75164a36e364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6daa2f3-06b5-47f8-a85d-067055f32ca7"/>
  </ds:schemaRefs>
</ds:datastoreItem>
</file>

<file path=customXml/itemProps3.xml><?xml version="1.0" encoding="utf-8"?>
<ds:datastoreItem xmlns:ds="http://schemas.openxmlformats.org/officeDocument/2006/customXml" ds:itemID="{C0AFA590-D0C9-454E-A947-C31843015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4357</TotalTime>
  <Words>245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Windows User</cp:lastModifiedBy>
  <cp:revision>25</cp:revision>
  <dcterms:created xsi:type="dcterms:W3CDTF">2024-05-15T11:19:30Z</dcterms:created>
  <dcterms:modified xsi:type="dcterms:W3CDTF">2024-09-04T05:55:43Z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714700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