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79CA1-BA3E-0D37-380C-E105C81E6C9C}" v="3" dt="2024-08-20T14:55:13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S::stowl@omacademy.co.uk::ed49c1d8-c73d-4a0c-a548-c2581d2a7937" providerId="AD" clId="Web-{D5779CA1-BA3E-0D37-380C-E105C81E6C9C}"/>
    <pc:docChg chg="delSld">
      <pc:chgData name="Lisa Stow" userId="S::stowl@omacademy.co.uk::ed49c1d8-c73d-4a0c-a548-c2581d2a7937" providerId="AD" clId="Web-{D5779CA1-BA3E-0D37-380C-E105C81E6C9C}" dt="2024-08-20T14:55:13.164" v="0"/>
      <pc:docMkLst>
        <pc:docMk/>
      </pc:docMkLst>
      <pc:sldChg chg="del">
        <pc:chgData name="Lisa Stow" userId="S::stowl@omacademy.co.uk::ed49c1d8-c73d-4a0c-a548-c2581d2a7937" providerId="AD" clId="Web-{D5779CA1-BA3E-0D37-380C-E105C81E6C9C}" dt="2024-08-20T14:55:13.164" v="0"/>
        <pc:sldMkLst>
          <pc:docMk/>
          <pc:sldMk cId="742197227" sldId="258"/>
        </pc:sldMkLst>
      </pc:sldChg>
    </pc:docChg>
  </pc:docChgLst>
  <pc:docChgLst>
    <pc:chgData name="Lisa Stow" userId="ed49c1d8-c73d-4a0c-a548-c2581d2a7937" providerId="ADAL" clId="{E3187341-EA97-4734-AA94-57C18D1971E7}"/>
    <pc:docChg chg="custSel addSld delSld modSld sldOrd delMainMaster">
      <pc:chgData name="Lisa Stow" userId="ed49c1d8-c73d-4a0c-a548-c2581d2a7937" providerId="ADAL" clId="{E3187341-EA97-4734-AA94-57C18D1971E7}" dt="2024-05-21T07:18:50.904" v="566"/>
      <pc:docMkLst>
        <pc:docMk/>
      </pc:docMkLst>
      <pc:sldChg chg="addSp delSp modSp">
        <pc:chgData name="Lisa Stow" userId="ed49c1d8-c73d-4a0c-a548-c2581d2a7937" providerId="ADAL" clId="{E3187341-EA97-4734-AA94-57C18D1971E7}" dt="2024-05-21T06:51:55.478" v="319" actId="1076"/>
        <pc:sldMkLst>
          <pc:docMk/>
          <pc:sldMk cId="341387173" sldId="259"/>
        </pc:sldMkLst>
        <pc:spChg chg="mod">
          <ac:chgData name="Lisa Stow" userId="ed49c1d8-c73d-4a0c-a548-c2581d2a7937" providerId="ADAL" clId="{E3187341-EA97-4734-AA94-57C18D1971E7}" dt="2024-05-21T06:50:58.348" v="257" actId="1076"/>
          <ac:spMkLst>
            <pc:docMk/>
            <pc:sldMk cId="341387173" sldId="259"/>
            <ac:spMk id="6" creationId="{E52D573C-2AA7-4BCC-B222-3AB77CC26090}"/>
          </ac:spMkLst>
        </pc:spChg>
        <pc:spChg chg="mod">
          <ac:chgData name="Lisa Stow" userId="ed49c1d8-c73d-4a0c-a548-c2581d2a7937" providerId="ADAL" clId="{E3187341-EA97-4734-AA94-57C18D1971E7}" dt="2024-05-21T06:51:07.610" v="259" actId="1076"/>
          <ac:spMkLst>
            <pc:docMk/>
            <pc:sldMk cId="341387173" sldId="259"/>
            <ac:spMk id="7" creationId="{5915E184-FEF6-4A9C-8FF8-E76DEBA4ACA3}"/>
          </ac:spMkLst>
        </pc:spChg>
        <pc:spChg chg="mod">
          <ac:chgData name="Lisa Stow" userId="ed49c1d8-c73d-4a0c-a548-c2581d2a7937" providerId="ADAL" clId="{E3187341-EA97-4734-AA94-57C18D1971E7}" dt="2024-05-19T17:18:34.914" v="1" actId="20577"/>
          <ac:spMkLst>
            <pc:docMk/>
            <pc:sldMk cId="341387173" sldId="259"/>
            <ac:spMk id="10" creationId="{40F784F4-A191-4AF1-9688-717DCA2178FE}"/>
          </ac:spMkLst>
        </pc:spChg>
        <pc:spChg chg="add mod">
          <ac:chgData name="Lisa Stow" userId="ed49c1d8-c73d-4a0c-a548-c2581d2a7937" providerId="ADAL" clId="{E3187341-EA97-4734-AA94-57C18D1971E7}" dt="2024-05-21T06:51:55.478" v="319" actId="1076"/>
          <ac:spMkLst>
            <pc:docMk/>
            <pc:sldMk cId="341387173" sldId="259"/>
            <ac:spMk id="29" creationId="{44E8AEBD-3704-4469-A748-0C940A994B2D}"/>
          </ac:spMkLst>
        </pc:spChg>
        <pc:picChg chg="add mod">
          <ac:chgData name="Lisa Stow" userId="ed49c1d8-c73d-4a0c-a548-c2581d2a7937" providerId="ADAL" clId="{E3187341-EA97-4734-AA94-57C18D1971E7}" dt="2024-05-21T06:42:46.497" v="126" actId="1076"/>
          <ac:picMkLst>
            <pc:docMk/>
            <pc:sldMk cId="341387173" sldId="259"/>
            <ac:picMk id="2" creationId="{A2B5C3F4-E050-4913-AF73-F44E21EF046A}"/>
          </ac:picMkLst>
        </pc:picChg>
        <pc:picChg chg="add mod">
          <ac:chgData name="Lisa Stow" userId="ed49c1d8-c73d-4a0c-a548-c2581d2a7937" providerId="ADAL" clId="{E3187341-EA97-4734-AA94-57C18D1971E7}" dt="2024-05-21T06:41:50.111" v="112" actId="14100"/>
          <ac:picMkLst>
            <pc:docMk/>
            <pc:sldMk cId="341387173" sldId="259"/>
            <ac:picMk id="3" creationId="{20277F94-3235-4A80-A7B5-16A317FE2399}"/>
          </ac:picMkLst>
        </pc:picChg>
        <pc:picChg chg="del">
          <ac:chgData name="Lisa Stow" userId="ed49c1d8-c73d-4a0c-a548-c2581d2a7937" providerId="ADAL" clId="{E3187341-EA97-4734-AA94-57C18D1971E7}" dt="2024-05-21T06:40:36.028" v="97"/>
          <ac:picMkLst>
            <pc:docMk/>
            <pc:sldMk cId="341387173" sldId="259"/>
            <ac:picMk id="4" creationId="{EBC5C5A9-A61C-4FCF-943B-DDA241FCE25E}"/>
          </ac:picMkLst>
        </pc:picChg>
        <pc:picChg chg="del">
          <ac:chgData name="Lisa Stow" userId="ed49c1d8-c73d-4a0c-a548-c2581d2a7937" providerId="ADAL" clId="{E3187341-EA97-4734-AA94-57C18D1971E7}" dt="2024-05-21T06:40:36.028" v="97"/>
          <ac:picMkLst>
            <pc:docMk/>
            <pc:sldMk cId="341387173" sldId="259"/>
            <ac:picMk id="5" creationId="{8B165248-5DE6-416A-86EB-A39EC10A3795}"/>
          </ac:picMkLst>
        </pc:picChg>
        <pc:picChg chg="add del mod">
          <ac:chgData name="Lisa Stow" userId="ed49c1d8-c73d-4a0c-a548-c2581d2a7937" providerId="ADAL" clId="{E3187341-EA97-4734-AA94-57C18D1971E7}" dt="2024-05-21T06:40:23.352" v="93"/>
          <ac:picMkLst>
            <pc:docMk/>
            <pc:sldMk cId="341387173" sldId="259"/>
            <ac:picMk id="8" creationId="{3F5F9DC1-2087-443D-9C0C-CB9518E4455F}"/>
          </ac:picMkLst>
        </pc:picChg>
        <pc:picChg chg="del mod">
          <ac:chgData name="Lisa Stow" userId="ed49c1d8-c73d-4a0c-a548-c2581d2a7937" providerId="ADAL" clId="{E3187341-EA97-4734-AA94-57C18D1971E7}" dt="2024-05-21T06:41:53.055" v="114" actId="478"/>
          <ac:picMkLst>
            <pc:docMk/>
            <pc:sldMk cId="341387173" sldId="259"/>
            <ac:picMk id="9" creationId="{5C7831F3-0003-46D0-8EE2-CEF76935135F}"/>
          </ac:picMkLst>
        </pc:picChg>
        <pc:picChg chg="mod">
          <ac:chgData name="Lisa Stow" userId="ed49c1d8-c73d-4a0c-a548-c2581d2a7937" providerId="ADAL" clId="{E3187341-EA97-4734-AA94-57C18D1971E7}" dt="2024-05-21T06:41:27.975" v="108" actId="14100"/>
          <ac:picMkLst>
            <pc:docMk/>
            <pc:sldMk cId="341387173" sldId="259"/>
            <ac:picMk id="11" creationId="{8D265457-A58A-4F66-82CA-19562BEF775E}"/>
          </ac:picMkLst>
        </pc:picChg>
        <pc:picChg chg="del mod">
          <ac:chgData name="Lisa Stow" userId="ed49c1d8-c73d-4a0c-a548-c2581d2a7937" providerId="ADAL" clId="{E3187341-EA97-4734-AA94-57C18D1971E7}" dt="2024-05-21T06:41:03.336" v="102" actId="478"/>
          <ac:picMkLst>
            <pc:docMk/>
            <pc:sldMk cId="341387173" sldId="259"/>
            <ac:picMk id="12" creationId="{E77E0117-981A-497A-8B61-0A1E90E6AFE0}"/>
          </ac:picMkLst>
        </pc:picChg>
        <pc:picChg chg="add mod">
          <ac:chgData name="Lisa Stow" userId="ed49c1d8-c73d-4a0c-a548-c2581d2a7937" providerId="ADAL" clId="{E3187341-EA97-4734-AA94-57C18D1971E7}" dt="2024-05-21T06:39:46.836" v="84" actId="14100"/>
          <ac:picMkLst>
            <pc:docMk/>
            <pc:sldMk cId="341387173" sldId="259"/>
            <ac:picMk id="13" creationId="{8D80B4AE-1E9D-4E9D-A6CF-75FCFBCCB236}"/>
          </ac:picMkLst>
        </pc:picChg>
        <pc:picChg chg="add mod">
          <ac:chgData name="Lisa Stow" userId="ed49c1d8-c73d-4a0c-a548-c2581d2a7937" providerId="ADAL" clId="{E3187341-EA97-4734-AA94-57C18D1971E7}" dt="2024-05-21T06:41:39.038" v="110" actId="14100"/>
          <ac:picMkLst>
            <pc:docMk/>
            <pc:sldMk cId="341387173" sldId="259"/>
            <ac:picMk id="14" creationId="{9443980E-6791-4FAF-BE69-DB7D13D81052}"/>
          </ac:picMkLst>
        </pc:picChg>
        <pc:picChg chg="add mod">
          <ac:chgData name="Lisa Stow" userId="ed49c1d8-c73d-4a0c-a548-c2581d2a7937" providerId="ADAL" clId="{E3187341-EA97-4734-AA94-57C18D1971E7}" dt="2024-05-21T06:42:43.579" v="125" actId="14100"/>
          <ac:picMkLst>
            <pc:docMk/>
            <pc:sldMk cId="341387173" sldId="259"/>
            <ac:picMk id="15" creationId="{AEDBD28E-FF5F-40FB-A1AD-0E26D6185717}"/>
          </ac:picMkLst>
        </pc:picChg>
        <pc:picChg chg="add del mod">
          <ac:chgData name="Lisa Stow" userId="ed49c1d8-c73d-4a0c-a548-c2581d2a7937" providerId="ADAL" clId="{E3187341-EA97-4734-AA94-57C18D1971E7}" dt="2024-05-21T06:40:23.352" v="93"/>
          <ac:picMkLst>
            <pc:docMk/>
            <pc:sldMk cId="341387173" sldId="259"/>
            <ac:picMk id="22" creationId="{47767EA3-35D4-453E-889D-FC344CEDFC30}"/>
          </ac:picMkLst>
        </pc:picChg>
        <pc:picChg chg="add del mod">
          <ac:chgData name="Lisa Stow" userId="ed49c1d8-c73d-4a0c-a548-c2581d2a7937" providerId="ADAL" clId="{E3187341-EA97-4734-AA94-57C18D1971E7}" dt="2024-05-21T06:40:23.352" v="93"/>
          <ac:picMkLst>
            <pc:docMk/>
            <pc:sldMk cId="341387173" sldId="259"/>
            <ac:picMk id="23" creationId="{3EF3BB72-28B5-4413-9A31-51B1DE85C01F}"/>
          </ac:picMkLst>
        </pc:picChg>
        <pc:picChg chg="add mod">
          <ac:chgData name="Lisa Stow" userId="ed49c1d8-c73d-4a0c-a548-c2581d2a7937" providerId="ADAL" clId="{E3187341-EA97-4734-AA94-57C18D1971E7}" dt="2024-05-21T06:38:58.252" v="72" actId="1076"/>
          <ac:picMkLst>
            <pc:docMk/>
            <pc:sldMk cId="341387173" sldId="259"/>
            <ac:picMk id="24" creationId="{5CC19879-B9F5-45D4-9B59-798D7CA98296}"/>
          </ac:picMkLst>
        </pc:picChg>
        <pc:picChg chg="add del mod">
          <ac:chgData name="Lisa Stow" userId="ed49c1d8-c73d-4a0c-a548-c2581d2a7937" providerId="ADAL" clId="{E3187341-EA97-4734-AA94-57C18D1971E7}" dt="2024-05-21T06:39:34.195" v="80"/>
          <ac:picMkLst>
            <pc:docMk/>
            <pc:sldMk cId="341387173" sldId="259"/>
            <ac:picMk id="25" creationId="{047E8E01-1BF6-40BA-92B0-67E66062D685}"/>
          </ac:picMkLst>
        </pc:picChg>
        <pc:picChg chg="add del">
          <ac:chgData name="Lisa Stow" userId="ed49c1d8-c73d-4a0c-a548-c2581d2a7937" providerId="ADAL" clId="{E3187341-EA97-4734-AA94-57C18D1971E7}" dt="2024-05-21T06:39:34.195" v="80"/>
          <ac:picMkLst>
            <pc:docMk/>
            <pc:sldMk cId="341387173" sldId="259"/>
            <ac:picMk id="26" creationId="{9B40B431-C994-4685-9FD9-9943583378DD}"/>
          </ac:picMkLst>
        </pc:picChg>
        <pc:picChg chg="add mod">
          <ac:chgData name="Lisa Stow" userId="ed49c1d8-c73d-4a0c-a548-c2581d2a7937" providerId="ADAL" clId="{E3187341-EA97-4734-AA94-57C18D1971E7}" dt="2024-05-21T06:39:13.286" v="76" actId="14100"/>
          <ac:picMkLst>
            <pc:docMk/>
            <pc:sldMk cId="341387173" sldId="259"/>
            <ac:picMk id="27" creationId="{5E11315D-D8B1-46DA-B07E-2565D3B75D75}"/>
          </ac:picMkLst>
        </pc:picChg>
        <pc:picChg chg="add mod">
          <ac:chgData name="Lisa Stow" userId="ed49c1d8-c73d-4a0c-a548-c2581d2a7937" providerId="ADAL" clId="{E3187341-EA97-4734-AA94-57C18D1971E7}" dt="2024-05-21T06:39:15.343" v="77" actId="1076"/>
          <ac:picMkLst>
            <pc:docMk/>
            <pc:sldMk cId="341387173" sldId="259"/>
            <ac:picMk id="28" creationId="{48C83D3F-9218-4597-B91F-C001E6D7FD19}"/>
          </ac:picMkLst>
        </pc:picChg>
        <pc:picChg chg="add mod">
          <ac:chgData name="Lisa Stow" userId="ed49c1d8-c73d-4a0c-a548-c2581d2a7937" providerId="ADAL" clId="{E3187341-EA97-4734-AA94-57C18D1971E7}" dt="2024-05-21T06:42:59.664" v="130" actId="14100"/>
          <ac:picMkLst>
            <pc:docMk/>
            <pc:sldMk cId="341387173" sldId="259"/>
            <ac:picMk id="30" creationId="{CEF2B50D-E603-4252-AE86-C80C07EA70C6}"/>
          </ac:picMkLst>
        </pc:picChg>
        <pc:picChg chg="add del mod">
          <ac:chgData name="Lisa Stow" userId="ed49c1d8-c73d-4a0c-a548-c2581d2a7937" providerId="ADAL" clId="{E3187341-EA97-4734-AA94-57C18D1971E7}" dt="2024-05-21T06:42:31.435" v="122"/>
          <ac:picMkLst>
            <pc:docMk/>
            <pc:sldMk cId="341387173" sldId="259"/>
            <ac:picMk id="31" creationId="{E787E89F-1E2F-44E5-8108-697065EE2CB6}"/>
          </ac:picMkLst>
        </pc:picChg>
        <pc:picChg chg="add del mod">
          <ac:chgData name="Lisa Stow" userId="ed49c1d8-c73d-4a0c-a548-c2581d2a7937" providerId="ADAL" clId="{E3187341-EA97-4734-AA94-57C18D1971E7}" dt="2024-05-21T06:42:31.435" v="122"/>
          <ac:picMkLst>
            <pc:docMk/>
            <pc:sldMk cId="341387173" sldId="259"/>
            <ac:picMk id="32" creationId="{3948BFAB-8BA9-4A81-B979-F4A932F7905C}"/>
          </ac:picMkLst>
        </pc:picChg>
        <pc:picChg chg="del">
          <ac:chgData name="Lisa Stow" userId="ed49c1d8-c73d-4a0c-a548-c2581d2a7937" providerId="ADAL" clId="{E3187341-EA97-4734-AA94-57C18D1971E7}" dt="2024-05-21T06:38:36.801" v="67" actId="478"/>
          <ac:picMkLst>
            <pc:docMk/>
            <pc:sldMk cId="341387173" sldId="259"/>
            <ac:picMk id="1026" creationId="{07026B4D-2AFC-4988-BB33-E05C78DE2434}"/>
          </ac:picMkLst>
        </pc:picChg>
        <pc:picChg chg="mod">
          <ac:chgData name="Lisa Stow" userId="ed49c1d8-c73d-4a0c-a548-c2581d2a7937" providerId="ADAL" clId="{E3187341-EA97-4734-AA94-57C18D1971E7}" dt="2024-05-21T06:38:58.252" v="72" actId="1076"/>
          <ac:picMkLst>
            <pc:docMk/>
            <pc:sldMk cId="341387173" sldId="259"/>
            <ac:picMk id="1028" creationId="{C51D8DCC-FFB3-4B8E-9C4D-870B4107D487}"/>
          </ac:picMkLst>
        </pc:picChg>
        <pc:picChg chg="del">
          <ac:chgData name="Lisa Stow" userId="ed49c1d8-c73d-4a0c-a548-c2581d2a7937" providerId="ADAL" clId="{E3187341-EA97-4734-AA94-57C18D1971E7}" dt="2024-05-21T06:38:33.858" v="66" actId="478"/>
          <ac:picMkLst>
            <pc:docMk/>
            <pc:sldMk cId="341387173" sldId="259"/>
            <ac:picMk id="1030" creationId="{E3CD5ADA-87A5-499A-8C35-48758C17E694}"/>
          </ac:picMkLst>
        </pc:picChg>
        <pc:picChg chg="del">
          <ac:chgData name="Lisa Stow" userId="ed49c1d8-c73d-4a0c-a548-c2581d2a7937" providerId="ADAL" clId="{E3187341-EA97-4734-AA94-57C18D1971E7}" dt="2024-05-21T06:38:38.337" v="68" actId="478"/>
          <ac:picMkLst>
            <pc:docMk/>
            <pc:sldMk cId="341387173" sldId="259"/>
            <ac:picMk id="1032" creationId="{C153042F-8EE6-40D1-932D-2E86F61C847F}"/>
          </ac:picMkLst>
        </pc:picChg>
        <pc:picChg chg="del">
          <ac:chgData name="Lisa Stow" userId="ed49c1d8-c73d-4a0c-a548-c2581d2a7937" providerId="ADAL" clId="{E3187341-EA97-4734-AA94-57C18D1971E7}" dt="2024-05-21T06:38:21.740" v="62" actId="478"/>
          <ac:picMkLst>
            <pc:docMk/>
            <pc:sldMk cId="341387173" sldId="259"/>
            <ac:picMk id="1034" creationId="{08D63124-1CE7-46CD-87D3-CE32F30782C2}"/>
          </ac:picMkLst>
        </pc:picChg>
        <pc:picChg chg="del">
          <ac:chgData name="Lisa Stow" userId="ed49c1d8-c73d-4a0c-a548-c2581d2a7937" providerId="ADAL" clId="{E3187341-EA97-4734-AA94-57C18D1971E7}" dt="2024-05-21T06:38:32.179" v="65" actId="478"/>
          <ac:picMkLst>
            <pc:docMk/>
            <pc:sldMk cId="341387173" sldId="259"/>
            <ac:picMk id="1036" creationId="{E882BAC0-33C8-44C8-BE3B-06BE2CE48FA1}"/>
          </ac:picMkLst>
        </pc:picChg>
        <pc:picChg chg="mod">
          <ac:chgData name="Lisa Stow" userId="ed49c1d8-c73d-4a0c-a548-c2581d2a7937" providerId="ADAL" clId="{E3187341-EA97-4734-AA94-57C18D1971E7}" dt="2024-05-21T06:41:11.822" v="105" actId="1076"/>
          <ac:picMkLst>
            <pc:docMk/>
            <pc:sldMk cId="341387173" sldId="259"/>
            <ac:picMk id="1038" creationId="{72F14882-9604-4244-8088-76B17A0D913F}"/>
          </ac:picMkLst>
        </pc:picChg>
        <pc:picChg chg="del mod">
          <ac:chgData name="Lisa Stow" userId="ed49c1d8-c73d-4a0c-a548-c2581d2a7937" providerId="ADAL" clId="{E3187341-EA97-4734-AA94-57C18D1971E7}" dt="2024-05-21T06:42:05.523" v="119" actId="478"/>
          <ac:picMkLst>
            <pc:docMk/>
            <pc:sldMk cId="341387173" sldId="259"/>
            <ac:picMk id="1042" creationId="{D39AA1D3-4768-46F9-93C9-9FDAEC4BAE2C}"/>
          </ac:picMkLst>
        </pc:picChg>
        <pc:picChg chg="del mod">
          <ac:chgData name="Lisa Stow" userId="ed49c1d8-c73d-4a0c-a548-c2581d2a7937" providerId="ADAL" clId="{E3187341-EA97-4734-AA94-57C18D1971E7}" dt="2024-05-21T06:42:01.865" v="117" actId="478"/>
          <ac:picMkLst>
            <pc:docMk/>
            <pc:sldMk cId="341387173" sldId="259"/>
            <ac:picMk id="1044" creationId="{9D6E7667-DF8A-4A5F-B911-2766D92F9E6A}"/>
          </ac:picMkLst>
        </pc:picChg>
      </pc:sldChg>
      <pc:sldChg chg="addSp delSp modSp add ord">
        <pc:chgData name="Lisa Stow" userId="ed49c1d8-c73d-4a0c-a548-c2581d2a7937" providerId="ADAL" clId="{E3187341-EA97-4734-AA94-57C18D1971E7}" dt="2024-05-21T07:18:50.904" v="566"/>
        <pc:sldMkLst>
          <pc:docMk/>
          <pc:sldMk cId="2982357490" sldId="261"/>
        </pc:sldMkLst>
        <pc:spChg chg="add mod">
          <ac:chgData name="Lisa Stow" userId="ed49c1d8-c73d-4a0c-a548-c2581d2a7937" providerId="ADAL" clId="{E3187341-EA97-4734-AA94-57C18D1971E7}" dt="2024-05-21T06:52:24.079" v="332" actId="20577"/>
          <ac:spMkLst>
            <pc:docMk/>
            <pc:sldMk cId="2982357490" sldId="261"/>
            <ac:spMk id="18" creationId="{4E71D080-FEE4-424E-B923-84DEF3E79548}"/>
          </ac:spMkLst>
        </pc:spChg>
        <pc:spChg chg="add mod">
          <ac:chgData name="Lisa Stow" userId="ed49c1d8-c73d-4a0c-a548-c2581d2a7937" providerId="ADAL" clId="{E3187341-EA97-4734-AA94-57C18D1971E7}" dt="2024-05-21T07:16:02.569" v="501" actId="14100"/>
          <ac:spMkLst>
            <pc:docMk/>
            <pc:sldMk cId="2982357490" sldId="261"/>
            <ac:spMk id="20" creationId="{FEAAB28A-7B2B-443C-B0CF-41BE0F4EBC06}"/>
          </ac:spMkLst>
        </pc:spChg>
        <pc:spChg chg="add del mod">
          <ac:chgData name="Lisa Stow" userId="ed49c1d8-c73d-4a0c-a548-c2581d2a7937" providerId="ADAL" clId="{E3187341-EA97-4734-AA94-57C18D1971E7}" dt="2024-05-21T07:18:02.585" v="564" actId="478"/>
          <ac:spMkLst>
            <pc:docMk/>
            <pc:sldMk cId="2982357490" sldId="261"/>
            <ac:spMk id="26" creationId="{B76B434F-8E5A-42EB-A207-698AB915DB1C}"/>
          </ac:spMkLst>
        </pc:spChg>
        <pc:picChg chg="add del mod">
          <ac:chgData name="Lisa Stow" userId="ed49c1d8-c73d-4a0c-a548-c2581d2a7937" providerId="ADAL" clId="{E3187341-EA97-4734-AA94-57C18D1971E7}" dt="2024-05-20T07:00:12.651" v="21" actId="478"/>
          <ac:picMkLst>
            <pc:docMk/>
            <pc:sldMk cId="2982357490" sldId="261"/>
            <ac:picMk id="4" creationId="{CD079349-9239-4D16-84E5-4220A5D75424}"/>
          </ac:picMkLst>
        </pc:picChg>
        <pc:picChg chg="add mod">
          <ac:chgData name="Lisa Stow" userId="ed49c1d8-c73d-4a0c-a548-c2581d2a7937" providerId="ADAL" clId="{E3187341-EA97-4734-AA94-57C18D1971E7}" dt="2024-05-21T07:16:36.687" v="510" actId="1076"/>
          <ac:picMkLst>
            <pc:docMk/>
            <pc:sldMk cId="2982357490" sldId="261"/>
            <ac:picMk id="5" creationId="{FA5899EE-9237-4FD8-B564-0E9B84CF1E94}"/>
          </ac:picMkLst>
        </pc:picChg>
        <pc:picChg chg="add del mod">
          <ac:chgData name="Lisa Stow" userId="ed49c1d8-c73d-4a0c-a548-c2581d2a7937" providerId="ADAL" clId="{E3187341-EA97-4734-AA94-57C18D1971E7}" dt="2024-05-21T07:15:30.838" v="492"/>
          <ac:picMkLst>
            <pc:docMk/>
            <pc:sldMk cId="2982357490" sldId="261"/>
            <ac:picMk id="6" creationId="{09AE9969-5B1F-4EA3-AFA2-87FD0F8AF79E}"/>
          </ac:picMkLst>
        </pc:picChg>
        <pc:picChg chg="add del mod">
          <ac:chgData name="Lisa Stow" userId="ed49c1d8-c73d-4a0c-a548-c2581d2a7937" providerId="ADAL" clId="{E3187341-EA97-4734-AA94-57C18D1971E7}" dt="2024-05-20T06:58:56.145" v="11" actId="478"/>
          <ac:picMkLst>
            <pc:docMk/>
            <pc:sldMk cId="2982357490" sldId="261"/>
            <ac:picMk id="7" creationId="{40FD56A1-14AF-47BD-8673-9617A79F4B52}"/>
          </ac:picMkLst>
        </pc:picChg>
        <pc:picChg chg="add del mod">
          <ac:chgData name="Lisa Stow" userId="ed49c1d8-c73d-4a0c-a548-c2581d2a7937" providerId="ADAL" clId="{E3187341-EA97-4734-AA94-57C18D1971E7}" dt="2024-05-20T06:58:48.784" v="9" actId="478"/>
          <ac:picMkLst>
            <pc:docMk/>
            <pc:sldMk cId="2982357490" sldId="261"/>
            <ac:picMk id="8" creationId="{1BBB62F9-A168-45F5-A97E-5E920D66ED31}"/>
          </ac:picMkLst>
        </pc:picChg>
        <pc:picChg chg="add del">
          <ac:chgData name="Lisa Stow" userId="ed49c1d8-c73d-4a0c-a548-c2581d2a7937" providerId="ADAL" clId="{E3187341-EA97-4734-AA94-57C18D1971E7}" dt="2024-05-20T06:59:57.573" v="16"/>
          <ac:picMkLst>
            <pc:docMk/>
            <pc:sldMk cId="2982357490" sldId="261"/>
            <ac:picMk id="9" creationId="{3BFC5385-886F-45A3-97E5-CAC33ED7D2AA}"/>
          </ac:picMkLst>
        </pc:picChg>
        <pc:picChg chg="add del">
          <ac:chgData name="Lisa Stow" userId="ed49c1d8-c73d-4a0c-a548-c2581d2a7937" providerId="ADAL" clId="{E3187341-EA97-4734-AA94-57C18D1971E7}" dt="2024-05-20T06:59:57.573" v="16"/>
          <ac:picMkLst>
            <pc:docMk/>
            <pc:sldMk cId="2982357490" sldId="261"/>
            <ac:picMk id="10" creationId="{4F832BC9-9A38-4A1A-8418-1648EF4DA2D1}"/>
          </ac:picMkLst>
        </pc:picChg>
        <pc:picChg chg="add del">
          <ac:chgData name="Lisa Stow" userId="ed49c1d8-c73d-4a0c-a548-c2581d2a7937" providerId="ADAL" clId="{E3187341-EA97-4734-AA94-57C18D1971E7}" dt="2024-05-20T06:59:57.573" v="16"/>
          <ac:picMkLst>
            <pc:docMk/>
            <pc:sldMk cId="2982357490" sldId="261"/>
            <ac:picMk id="11" creationId="{04893EED-2DC3-42AF-BA8C-E7108903542F}"/>
          </ac:picMkLst>
        </pc:picChg>
        <pc:picChg chg="add del mod">
          <ac:chgData name="Lisa Stow" userId="ed49c1d8-c73d-4a0c-a548-c2581d2a7937" providerId="ADAL" clId="{E3187341-EA97-4734-AA94-57C18D1971E7}" dt="2024-05-20T07:00:56.380" v="24" actId="478"/>
          <ac:picMkLst>
            <pc:docMk/>
            <pc:sldMk cId="2982357490" sldId="261"/>
            <ac:picMk id="12" creationId="{352A2E8E-5E71-439B-B958-D57FC8766225}"/>
          </ac:picMkLst>
        </pc:picChg>
        <pc:picChg chg="add del mod">
          <ac:chgData name="Lisa Stow" userId="ed49c1d8-c73d-4a0c-a548-c2581d2a7937" providerId="ADAL" clId="{E3187341-EA97-4734-AA94-57C18D1971E7}" dt="2024-05-20T07:00:58.830" v="25" actId="478"/>
          <ac:picMkLst>
            <pc:docMk/>
            <pc:sldMk cId="2982357490" sldId="261"/>
            <ac:picMk id="13" creationId="{14594882-1152-4E03-930C-42399C30F71C}"/>
          </ac:picMkLst>
        </pc:picChg>
        <pc:picChg chg="add del mod">
          <ac:chgData name="Lisa Stow" userId="ed49c1d8-c73d-4a0c-a548-c2581d2a7937" providerId="ADAL" clId="{E3187341-EA97-4734-AA94-57C18D1971E7}" dt="2024-05-21T07:15:49.587" v="497"/>
          <ac:picMkLst>
            <pc:docMk/>
            <pc:sldMk cId="2982357490" sldId="261"/>
            <ac:picMk id="14" creationId="{BA9DD1E3-F683-4919-B917-3870D024FD0F}"/>
          </ac:picMkLst>
        </pc:picChg>
        <pc:picChg chg="add del mod">
          <ac:chgData name="Lisa Stow" userId="ed49c1d8-c73d-4a0c-a548-c2581d2a7937" providerId="ADAL" clId="{E3187341-EA97-4734-AA94-57C18D1971E7}" dt="2024-05-21T07:15:49.587" v="497"/>
          <ac:picMkLst>
            <pc:docMk/>
            <pc:sldMk cId="2982357490" sldId="261"/>
            <ac:picMk id="15" creationId="{F936DE74-6398-401A-B3CA-3BF02E693D4F}"/>
          </ac:picMkLst>
        </pc:picChg>
        <pc:picChg chg="add mod modCrop">
          <ac:chgData name="Lisa Stow" userId="ed49c1d8-c73d-4a0c-a548-c2581d2a7937" providerId="ADAL" clId="{E3187341-EA97-4734-AA94-57C18D1971E7}" dt="2024-05-21T07:17:06.866" v="516" actId="1076"/>
          <ac:picMkLst>
            <pc:docMk/>
            <pc:sldMk cId="2982357490" sldId="261"/>
            <ac:picMk id="16" creationId="{B975B2E6-15E5-457A-B3E4-373F0F780F9F}"/>
          </ac:picMkLst>
        </pc:picChg>
        <pc:picChg chg="add mod modCrop">
          <ac:chgData name="Lisa Stow" userId="ed49c1d8-c73d-4a0c-a548-c2581d2a7937" providerId="ADAL" clId="{E3187341-EA97-4734-AA94-57C18D1971E7}" dt="2024-05-21T07:17:19.448" v="519" actId="1076"/>
          <ac:picMkLst>
            <pc:docMk/>
            <pc:sldMk cId="2982357490" sldId="261"/>
            <ac:picMk id="17" creationId="{F3373080-EAE3-4A35-AC45-3A5821FAA6BE}"/>
          </ac:picMkLst>
        </pc:picChg>
        <pc:picChg chg="add del mod">
          <ac:chgData name="Lisa Stow" userId="ed49c1d8-c73d-4a0c-a548-c2581d2a7937" providerId="ADAL" clId="{E3187341-EA97-4734-AA94-57C18D1971E7}" dt="2024-05-21T07:13:46.809" v="476" actId="478"/>
          <ac:picMkLst>
            <pc:docMk/>
            <pc:sldMk cId="2982357490" sldId="261"/>
            <ac:picMk id="19" creationId="{A71AF6E1-B40E-4D5F-8882-2300E996E6AF}"/>
          </ac:picMkLst>
        </pc:picChg>
        <pc:picChg chg="add mod">
          <ac:chgData name="Lisa Stow" userId="ed49c1d8-c73d-4a0c-a548-c2581d2a7937" providerId="ADAL" clId="{E3187341-EA97-4734-AA94-57C18D1971E7}" dt="2024-05-21T07:17:31.061" v="523" actId="14100"/>
          <ac:picMkLst>
            <pc:docMk/>
            <pc:sldMk cId="2982357490" sldId="261"/>
            <ac:picMk id="21" creationId="{78B75CFC-6ABD-4D8D-AC2E-19876CC85725}"/>
          </ac:picMkLst>
        </pc:picChg>
        <pc:picChg chg="add mod">
          <ac:chgData name="Lisa Stow" userId="ed49c1d8-c73d-4a0c-a548-c2581d2a7937" providerId="ADAL" clId="{E3187341-EA97-4734-AA94-57C18D1971E7}" dt="2024-05-21T07:16:54.324" v="514" actId="14100"/>
          <ac:picMkLst>
            <pc:docMk/>
            <pc:sldMk cId="2982357490" sldId="261"/>
            <ac:picMk id="22" creationId="{8498D898-D228-47F6-9296-FC2AA9CA1E88}"/>
          </ac:picMkLst>
        </pc:picChg>
        <pc:picChg chg="add del mod">
          <ac:chgData name="Lisa Stow" userId="ed49c1d8-c73d-4a0c-a548-c2581d2a7937" providerId="ADAL" clId="{E3187341-EA97-4734-AA94-57C18D1971E7}" dt="2024-05-21T07:15:30.838" v="492"/>
          <ac:picMkLst>
            <pc:docMk/>
            <pc:sldMk cId="2982357490" sldId="261"/>
            <ac:picMk id="23" creationId="{C3A31E44-FB8B-42BF-9C7E-15BC5AE3BE7C}"/>
          </ac:picMkLst>
        </pc:picChg>
        <pc:picChg chg="add mod">
          <ac:chgData name="Lisa Stow" userId="ed49c1d8-c73d-4a0c-a548-c2581d2a7937" providerId="ADAL" clId="{E3187341-EA97-4734-AA94-57C18D1971E7}" dt="2024-05-21T07:15:38.700" v="495" actId="14100"/>
          <ac:picMkLst>
            <pc:docMk/>
            <pc:sldMk cId="2982357490" sldId="261"/>
            <ac:picMk id="24" creationId="{FB1A3A9B-B904-4370-B859-4E6003CA2ECA}"/>
          </ac:picMkLst>
        </pc:picChg>
        <pc:picChg chg="add mod">
          <ac:chgData name="Lisa Stow" userId="ed49c1d8-c73d-4a0c-a548-c2581d2a7937" providerId="ADAL" clId="{E3187341-EA97-4734-AA94-57C18D1971E7}" dt="2024-05-21T07:15:58.057" v="500" actId="14100"/>
          <ac:picMkLst>
            <pc:docMk/>
            <pc:sldMk cId="2982357490" sldId="261"/>
            <ac:picMk id="25" creationId="{BC8A64AB-A7DA-426F-83EA-38C5C0A23C3A}"/>
          </ac:picMkLst>
        </pc:picChg>
      </pc:sldChg>
      <pc:sldChg chg="addSp delSp del">
        <pc:chgData name="Lisa Stow" userId="ed49c1d8-c73d-4a0c-a548-c2581d2a7937" providerId="ADAL" clId="{E3187341-EA97-4734-AA94-57C18D1971E7}" dt="2024-05-21T06:37:33.734" v="49" actId="2696"/>
        <pc:sldMkLst>
          <pc:docMk/>
          <pc:sldMk cId="1541842730" sldId="275"/>
        </pc:sldMkLst>
        <pc:picChg chg="add del">
          <ac:chgData name="Lisa Stow" userId="ed49c1d8-c73d-4a0c-a548-c2581d2a7937" providerId="ADAL" clId="{E3187341-EA97-4734-AA94-57C18D1971E7}" dt="2024-05-21T06:37:00.204" v="47" actId="478"/>
          <ac:picMkLst>
            <pc:docMk/>
            <pc:sldMk cId="1541842730" sldId="275"/>
            <ac:picMk id="6" creationId="{42B2B327-1318-43C5-A00C-9C1014B0CA3B}"/>
          </ac:picMkLst>
        </pc:picChg>
        <pc:picChg chg="add del">
          <ac:chgData name="Lisa Stow" userId="ed49c1d8-c73d-4a0c-a548-c2581d2a7937" providerId="ADAL" clId="{E3187341-EA97-4734-AA94-57C18D1971E7}" dt="2024-05-21T06:30:20.435" v="43"/>
          <ac:picMkLst>
            <pc:docMk/>
            <pc:sldMk cId="1541842730" sldId="275"/>
            <ac:picMk id="7" creationId="{27A758CB-2A20-4BA1-8BC7-88CEB3B5E5E7}"/>
          </ac:picMkLst>
        </pc:picChg>
        <pc:picChg chg="add del">
          <ac:chgData name="Lisa Stow" userId="ed49c1d8-c73d-4a0c-a548-c2581d2a7937" providerId="ADAL" clId="{E3187341-EA97-4734-AA94-57C18D1971E7}" dt="2024-05-21T06:36:53.186" v="45"/>
          <ac:picMkLst>
            <pc:docMk/>
            <pc:sldMk cId="1541842730" sldId="275"/>
            <ac:picMk id="11" creationId="{07525268-4B03-4F28-A5CA-0E1E07836799}"/>
          </ac:picMkLst>
        </pc:picChg>
        <pc:picChg chg="add del">
          <ac:chgData name="Lisa Stow" userId="ed49c1d8-c73d-4a0c-a548-c2581d2a7937" providerId="ADAL" clId="{E3187341-EA97-4734-AA94-57C18D1971E7}" dt="2024-05-21T06:36:53.186" v="45"/>
          <ac:picMkLst>
            <pc:docMk/>
            <pc:sldMk cId="1541842730" sldId="275"/>
            <ac:picMk id="12" creationId="{FC1814AA-6D4C-4D0B-BA29-D61AA8067D3E}"/>
          </ac:picMkLst>
        </pc:picChg>
      </pc:sldChg>
      <pc:sldMasterChg chg="del delSldLayout">
        <pc:chgData name="Lisa Stow" userId="ed49c1d8-c73d-4a0c-a548-c2581d2a7937" providerId="ADAL" clId="{E3187341-EA97-4734-AA94-57C18D1971E7}" dt="2024-05-21T06:37:33.746" v="53" actId="2696"/>
        <pc:sldMasterMkLst>
          <pc:docMk/>
          <pc:sldMasterMk cId="497389795" sldId="2147483678"/>
        </pc:sldMasterMkLst>
        <pc:sldLayoutChg chg="del">
          <pc:chgData name="Lisa Stow" userId="ed49c1d8-c73d-4a0c-a548-c2581d2a7937" providerId="ADAL" clId="{E3187341-EA97-4734-AA94-57C18D1971E7}" dt="2024-05-21T06:37:33.734" v="50" actId="2696"/>
          <pc:sldLayoutMkLst>
            <pc:docMk/>
            <pc:sldMasterMk cId="497389795" sldId="2147483678"/>
            <pc:sldLayoutMk cId="1085205450" sldId="2147483679"/>
          </pc:sldLayoutMkLst>
        </pc:sldLayoutChg>
        <pc:sldLayoutChg chg="del">
          <pc:chgData name="Lisa Stow" userId="ed49c1d8-c73d-4a0c-a548-c2581d2a7937" providerId="ADAL" clId="{E3187341-EA97-4734-AA94-57C18D1971E7}" dt="2024-05-21T06:37:33.746" v="51" actId="2696"/>
          <pc:sldLayoutMkLst>
            <pc:docMk/>
            <pc:sldMasterMk cId="497389795" sldId="2147483678"/>
            <pc:sldLayoutMk cId="3937880143" sldId="2147483680"/>
          </pc:sldLayoutMkLst>
        </pc:sldLayoutChg>
        <pc:sldLayoutChg chg="del">
          <pc:chgData name="Lisa Stow" userId="ed49c1d8-c73d-4a0c-a548-c2581d2a7937" providerId="ADAL" clId="{E3187341-EA97-4734-AA94-57C18D1971E7}" dt="2024-05-21T06:37:33.746" v="52" actId="2696"/>
          <pc:sldLayoutMkLst>
            <pc:docMk/>
            <pc:sldMasterMk cId="497389795" sldId="2147483678"/>
            <pc:sldLayoutMk cId="2603144839" sldId="2147483681"/>
          </pc:sldLayoutMkLst>
        </pc:sldLayoutChg>
      </pc:sldMasterChg>
    </pc:docChg>
  </pc:docChgLst>
  <pc:docChgLst>
    <pc:chgData clId="Web-{D5779CA1-BA3E-0D37-380C-E105C81E6C9C}"/>
    <pc:docChg chg="delSld">
      <pc:chgData name="" userId="" providerId="" clId="Web-{D5779CA1-BA3E-0D37-380C-E105C81E6C9C}" dt="2024-08-20T14:55:03.616" v="1"/>
      <pc:docMkLst>
        <pc:docMk/>
      </pc:docMkLst>
      <pc:sldChg chg="del">
        <pc:chgData name="" userId="" providerId="" clId="Web-{D5779CA1-BA3E-0D37-380C-E105C81E6C9C}" dt="2024-08-20T14:55:03.616" v="1"/>
        <pc:sldMkLst>
          <pc:docMk/>
          <pc:sldMk cId="341387173" sldId="259"/>
        </pc:sldMkLst>
      </pc:sldChg>
      <pc:sldChg chg="del">
        <pc:chgData name="" userId="" providerId="" clId="Web-{D5779CA1-BA3E-0D37-380C-E105C81E6C9C}" dt="2024-08-20T14:54:27.068" v="0"/>
        <pc:sldMkLst>
          <pc:docMk/>
          <pc:sldMk cId="106816950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1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4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3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0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1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4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0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94A9-F62E-48AA-9C5C-95E8B7EC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3B883-7207-44DA-9A3D-4B3967B4A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https://i.pinimg.com/originals/cd/15/0b/cd150bbc1ef3526b1292f9b3a9ccfd6a.jpg">
            <a:extLst>
              <a:ext uri="{FF2B5EF4-FFF2-40B4-BE49-F238E27FC236}">
                <a16:creationId xmlns:a16="http://schemas.microsoft.com/office/drawing/2014/main" id="{FA5899EE-9237-4FD8-B564-0E9B84CF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83" y="3735378"/>
            <a:ext cx="2010943" cy="29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75B2E6-15E5-457A-B3E4-373F0F780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78"/>
          <a:stretch/>
        </p:blipFill>
        <p:spPr>
          <a:xfrm>
            <a:off x="8787628" y="525961"/>
            <a:ext cx="3265501" cy="5397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373080-EAE3-4A35-AC45-3A5821FAA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62"/>
          <a:stretch/>
        </p:blipFill>
        <p:spPr>
          <a:xfrm>
            <a:off x="5667111" y="1311906"/>
            <a:ext cx="3395797" cy="53977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71D080-FEE4-424E-B923-84DEF3E79548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8 ‘Japanese Art’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AAB28A-7B2B-443C-B0CF-41BE0F4EBC06}"/>
              </a:ext>
            </a:extLst>
          </p:cNvPr>
          <p:cNvSpPr/>
          <p:nvPr/>
        </p:nvSpPr>
        <p:spPr>
          <a:xfrm>
            <a:off x="114300" y="2062686"/>
            <a:ext cx="3517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i="1" dirty="0">
                <a:latin typeface="foglihtenregular"/>
              </a:rPr>
              <a:t>Gyotaku</a:t>
            </a:r>
            <a:endParaRPr lang="en-GB" i="1" dirty="0">
              <a:latin typeface="foglihtenregular"/>
            </a:endParaRPr>
          </a:p>
          <a:p>
            <a:pPr>
              <a:defRPr/>
            </a:pPr>
            <a:r>
              <a:rPr lang="en-GB" dirty="0">
                <a:latin typeface="foglihtenregular"/>
              </a:rPr>
              <a:t>Japanese art of printing fish</a:t>
            </a:r>
          </a:p>
          <a:p>
            <a:pPr>
              <a:defRPr/>
            </a:pPr>
            <a:r>
              <a:rPr lang="en-GB" b="1" i="1" dirty="0">
                <a:latin typeface="foglihtenregular"/>
              </a:rPr>
              <a:t>Ukiyo-e</a:t>
            </a:r>
            <a:r>
              <a:rPr lang="en-GB" dirty="0">
                <a:latin typeface="foglihtenregular"/>
              </a:rPr>
              <a:t> </a:t>
            </a:r>
          </a:p>
          <a:p>
            <a:pPr>
              <a:defRPr/>
            </a:pPr>
            <a:r>
              <a:rPr lang="en-GB" dirty="0">
                <a:latin typeface="foglihtenregular"/>
              </a:rPr>
              <a:t>Japanese art of woodblock printing.</a:t>
            </a:r>
          </a:p>
          <a:p>
            <a:pPr>
              <a:defRPr/>
            </a:pPr>
            <a:r>
              <a:rPr lang="en-GB" b="1" i="1" dirty="0">
                <a:latin typeface="foglihtenregular"/>
              </a:rPr>
              <a:t>Edo Period</a:t>
            </a:r>
          </a:p>
          <a:p>
            <a:pPr>
              <a:defRPr/>
            </a:pPr>
            <a:r>
              <a:rPr lang="en-GB" dirty="0" err="1">
                <a:latin typeface="foglihtenregular"/>
              </a:rPr>
              <a:t>Japenese</a:t>
            </a:r>
            <a:r>
              <a:rPr lang="en-GB" dirty="0">
                <a:latin typeface="foglihtenregular"/>
              </a:rPr>
              <a:t> period ranging from – 1603-1868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B75CFC-6ABD-4D8D-AC2E-19876CC85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068" y="707604"/>
            <a:ext cx="1986424" cy="29743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98D898-D228-47F6-9296-FC2AA9CA1E8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AE1D5"/>
              </a:clrFrom>
              <a:clrTo>
                <a:srgbClr val="EAE1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790" l="9285" r="89837">
                        <a14:foregroundMark x1="56713" y1="19272" x2="67001" y2="8137"/>
                        <a14:foregroundMark x1="81807" y1="18415" x2="87202" y2="12206"/>
                        <a14:foregroundMark x1="87202" y1="12206" x2="87202" y2="12206"/>
                        <a14:foregroundMark x1="67378" y1="1285" x2="69511" y2="428"/>
                        <a14:foregroundMark x1="80803" y1="26552" x2="85069" y2="35332"/>
                        <a14:foregroundMark x1="85069" y1="35332" x2="84191" y2="45610"/>
                        <a14:foregroundMark x1="71518" y1="59743" x2="81681" y2="61028"/>
                        <a14:foregroundMark x1="30489" y1="84368" x2="36136" y2="91863"/>
                        <a14:foregroundMark x1="36136" y1="91863" x2="42911" y2="94861"/>
                        <a14:foregroundMark x1="42911" y1="94861" x2="49561" y2="94004"/>
                        <a14:foregroundMark x1="49561" y1="94004" x2="54580" y2="83512"/>
                        <a14:foregroundMark x1="9285" y1="88651" x2="19699" y2="82441"/>
                        <a14:foregroundMark x1="19699" y1="82441" x2="26851" y2="82227"/>
                        <a14:foregroundMark x1="26851" y1="82227" x2="33626" y2="89079"/>
                        <a14:foregroundMark x1="9285" y1="56531" x2="19950" y2="41970"/>
                        <a14:foregroundMark x1="19950" y1="41970" x2="23463" y2="40043"/>
                        <a14:foregroundMark x1="12798" y1="45824" x2="18068" y2="41113"/>
                        <a14:backgroundMark x1="10790" y1="31692" x2="10790" y2="31692"/>
                        <a14:backgroundMark x1="67252" y1="74732" x2="74906" y2="74518"/>
                        <a14:backgroundMark x1="74906" y1="74518" x2="79297" y2="74518"/>
                        <a14:backgroundMark x1="91844" y1="14347" x2="90590" y2="31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7809" y="5667015"/>
            <a:ext cx="1924862" cy="11278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1A3A9B-B904-4370-B859-4E6003CA2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763" y="747061"/>
            <a:ext cx="3517596" cy="1377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8A64AB-A7DA-426F-83EA-38C5C0A23C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17" y="4054073"/>
            <a:ext cx="1924862" cy="26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574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MediaLengthInSeconds xmlns="b6daa2f3-06b5-47f8-a85d-067055f32ca7" xsi:nil="true"/>
    <SharedWithUsers xmlns="4276e521-d8f5-44a8-8722-75164a36e36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E0D587-B329-4C7B-BA3B-9FC3DD348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8F71B-7456-44DA-96A5-5CBDB0C97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5A90FE-2D7D-4BF1-9B85-6442078BB7F3}">
  <ds:schemaRefs>
    <ds:schemaRef ds:uri="http://schemas.microsoft.com/office/2006/documentManagement/types"/>
    <ds:schemaRef ds:uri="13daaa3e-3b19-4d89-95e7-e909a4c2f99d"/>
    <ds:schemaRef ds:uri="http://purl.org/dc/dcmitype/"/>
    <ds:schemaRef ds:uri="http://schemas.microsoft.com/office/2006/metadata/properties"/>
    <ds:schemaRef ds:uri="799140df-2833-4841-9bf5-89717d5f447a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432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12</cp:revision>
  <dcterms:created xsi:type="dcterms:W3CDTF">2024-05-15T15:04:02Z</dcterms:created>
  <dcterms:modified xsi:type="dcterms:W3CDTF">2024-08-20T14:55:14Z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0x0101008C7E9265C46DA74A88BC1C5473D67FD4</vt:lpwstr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_SharedFileIndex">
    <vt:lpwstr/>
  </property>
  <property fmtid="{D5CDD505-2E9C-101B-9397-08002B2CF9AE}" pid="6" name="_activity">
    <vt:lpwstr>{"FileActivityType":"9","FileActivityTimeStamp":"2024-05-22T06:42:30.120Z","FileActivityUsersOnPage":[{"DisplayName":"Lisa Stow","Id":"stowl@omacademy.co.uk"}],"FileActivityNavigationId":null}</vt:lpwstr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_SourceUrl">
    <vt:lpwstr/>
  </property>
  <property fmtid="{D5CDD505-2E9C-101B-9397-08002B2CF9AE}" pid="10" name="Order">
    <vt:lpwstr>714800.000000000</vt:lpwstr>
  </property>
</Properties>
</file>