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538909-4671-E533-3AA2-AF5D810F41DE}" v="4" dt="2024-08-20T15:06:02.7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270" autoAdjust="0"/>
  </p:normalViewPr>
  <p:slideViewPr>
    <p:cSldViewPr snapToGrid="0">
      <p:cViewPr>
        <p:scale>
          <a:sx n="70" d="100"/>
          <a:sy n="70" d="100"/>
        </p:scale>
        <p:origin x="73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Stow" userId="S::stowl@omacademy.co.uk::ed49c1d8-c73d-4a0c-a548-c2581d2a7937" providerId="AD" clId="Web-{FB143103-5D7C-5A9A-C666-142B1FA07747}"/>
    <pc:docChg chg="addSld">
      <pc:chgData name="Lisa Stow" userId="S::stowl@omacademy.co.uk::ed49c1d8-c73d-4a0c-a548-c2581d2a7937" providerId="AD" clId="Web-{FB143103-5D7C-5A9A-C666-142B1FA07747}" dt="2024-05-23T07:15:44.677" v="0"/>
      <pc:docMkLst>
        <pc:docMk/>
      </pc:docMkLst>
      <pc:sldChg chg="new">
        <pc:chgData name="Lisa Stow" userId="S::stowl@omacademy.co.uk::ed49c1d8-c73d-4a0c-a548-c2581d2a7937" providerId="AD" clId="Web-{FB143103-5D7C-5A9A-C666-142B1FA07747}" dt="2024-05-23T07:15:44.677" v="0"/>
        <pc:sldMkLst>
          <pc:docMk/>
          <pc:sldMk cId="4279695221" sldId="263"/>
        </pc:sldMkLst>
      </pc:sldChg>
    </pc:docChg>
  </pc:docChgLst>
  <pc:docChgLst>
    <pc:chgData name="Lisa Stow" userId="S::stowl@omacademy.co.uk::ed49c1d8-c73d-4a0c-a548-c2581d2a7937" providerId="AD" clId="Web-{D5538909-4671-E533-3AA2-AF5D810F41DE}"/>
    <pc:docChg chg="delSld">
      <pc:chgData name="Lisa Stow" userId="S::stowl@omacademy.co.uk::ed49c1d8-c73d-4a0c-a548-c2581d2a7937" providerId="AD" clId="Web-{D5538909-4671-E533-3AA2-AF5D810F41DE}" dt="2024-08-20T15:06:02.724" v="1"/>
      <pc:docMkLst>
        <pc:docMk/>
      </pc:docMkLst>
      <pc:sldChg chg="del">
        <pc:chgData name="Lisa Stow" userId="S::stowl@omacademy.co.uk::ed49c1d8-c73d-4a0c-a548-c2581d2a7937" providerId="AD" clId="Web-{D5538909-4671-E533-3AA2-AF5D810F41DE}" dt="2024-08-20T15:05:58.833" v="0"/>
        <pc:sldMkLst>
          <pc:docMk/>
          <pc:sldMk cId="797130068" sldId="257"/>
        </pc:sldMkLst>
      </pc:sldChg>
      <pc:sldChg chg="del">
        <pc:chgData name="Lisa Stow" userId="S::stowl@omacademy.co.uk::ed49c1d8-c73d-4a0c-a548-c2581d2a7937" providerId="AD" clId="Web-{D5538909-4671-E533-3AA2-AF5D810F41DE}" dt="2024-08-20T15:06:02.724" v="1"/>
        <pc:sldMkLst>
          <pc:docMk/>
          <pc:sldMk cId="4279695221" sldId="263"/>
        </pc:sldMkLst>
      </pc:sldChg>
    </pc:docChg>
  </pc:docChgLst>
  <pc:docChgLst>
    <pc:chgData clId="Web-{D5538909-4671-E533-3AA2-AF5D810F41DE}"/>
    <pc:docChg chg="delSld">
      <pc:chgData name="" userId="" providerId="" clId="Web-{D5538909-4671-E533-3AA2-AF5D810F41DE}" dt="2024-08-20T15:05:36.801" v="1"/>
      <pc:docMkLst>
        <pc:docMk/>
      </pc:docMkLst>
      <pc:sldChg chg="del">
        <pc:chgData name="" userId="" providerId="" clId="Web-{D5538909-4671-E533-3AA2-AF5D810F41DE}" dt="2024-08-20T15:05:02.893" v="0"/>
        <pc:sldMkLst>
          <pc:docMk/>
          <pc:sldMk cId="1068169504" sldId="260"/>
        </pc:sldMkLst>
      </pc:sldChg>
      <pc:sldChg chg="del">
        <pc:chgData name="" userId="" providerId="" clId="Web-{D5538909-4671-E533-3AA2-AF5D810F41DE}" dt="2024-08-20T15:05:36.801" v="1"/>
        <pc:sldMkLst>
          <pc:docMk/>
          <pc:sldMk cId="742197227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9B1D6-BBDB-4C4C-B00B-10EA36FA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52B4C-BF3B-4158-9230-9196C7A3C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64606-1D21-4D88-B94A-EAB9B03C5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3AF5C-DB1F-4B97-9062-803B46C04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F2317-506A-430D-926B-66BC413A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64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CD22-9AD1-41D4-B989-209E68104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84EB7-A61D-40C0-8960-3032197A9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79DBB-9EDD-411E-8173-E5C0A746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A16F8-73E4-482D-ADFF-961C666B2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5F5DB-C824-4DDB-888B-25A0E91D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55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22C6D-FFCB-42B6-B137-3F15639A2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C07F5-E601-4B82-A2D3-E3738326A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29745-5DE1-4334-B1DB-C41B210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87E85-9DF4-48BC-BAA7-F4654B174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71B5F-E7D8-4293-ACF0-8FD12B95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389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lamp&#10;&#10;Description automatically generated">
            <a:extLst>
              <a:ext uri="{FF2B5EF4-FFF2-40B4-BE49-F238E27FC236}">
                <a16:creationId xmlns:a16="http://schemas.microsoft.com/office/drawing/2014/main" id="{3CFF213E-0A7B-AB42-BC44-9B063A679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8FC0B-73D1-0343-854E-CD01D8FE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AD3CD-0F38-6E49-8CFE-541745BB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AC9C9-8F56-D742-AE41-24B65A563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735A66-3CE7-2241-9CC3-8587A53EC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30B27E-01FB-A447-AF2E-1C2684E65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266"/>
            <a:ext cx="105156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76B3FDD-1E9B-2E48-B147-F1BD34E583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2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amp&#10;&#10;Description automatically generated">
            <a:extLst>
              <a:ext uri="{FF2B5EF4-FFF2-40B4-BE49-F238E27FC236}">
                <a16:creationId xmlns:a16="http://schemas.microsoft.com/office/drawing/2014/main" id="{4CC733B9-CEE1-DA46-8ED8-1C1251735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D896-D063-C949-800F-269AB10C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DC47-0B2E-8541-BF89-3B670DCA1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97DD3-0105-3E42-990E-21AC2B91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C284FE-C85C-0046-9A16-029433E96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76930"/>
            <a:ext cx="9144000" cy="1428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D07ADC9-EDD9-0D4E-B787-8A7001612C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78719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C28EB55-D656-6641-A72C-80FE3F23C8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427" y="349250"/>
            <a:ext cx="2923173" cy="186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14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lamp&#10;&#10;Description automatically generated">
            <a:extLst>
              <a:ext uri="{FF2B5EF4-FFF2-40B4-BE49-F238E27FC236}">
                <a16:creationId xmlns:a16="http://schemas.microsoft.com/office/drawing/2014/main" id="{C3B0EAA3-39AF-0E4F-BA09-4C1EBE7B1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5CE4D-11B5-474E-AB35-33E19203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2762F-F58F-7B48-BD2E-0F2CDBED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6FF68-4806-B345-84A9-A4367901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E266321-BB4F-BC46-B508-B17AB1302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3D0CEFC-5C28-5344-8445-CB6C09AEFE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38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C6D4FD5-7E11-D74A-A1DE-D1C4E7033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691165A6-40B3-9845-B1F4-E435B3876B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93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amp&#10;&#10;Description automatically generated">
            <a:extLst>
              <a:ext uri="{FF2B5EF4-FFF2-40B4-BE49-F238E27FC236}">
                <a16:creationId xmlns:a16="http://schemas.microsoft.com/office/drawing/2014/main" id="{37EF5D74-CCB2-9F44-8A15-F4575BBCF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982A3-1A28-0E48-B02C-4BB04E2B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6986A-85B0-4B41-9B6C-89B15AF1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E27E8-5581-EC46-B400-62B35DF2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05E5DE-5451-E14B-8677-63B624FE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1216838-22C0-774B-9503-79CDF0D740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lamp&#10;&#10;Description automatically generated">
            <a:extLst>
              <a:ext uri="{FF2B5EF4-FFF2-40B4-BE49-F238E27FC236}">
                <a16:creationId xmlns:a16="http://schemas.microsoft.com/office/drawing/2014/main" id="{45729A10-C066-A14E-863F-3799B7B7D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9BD546-6DA3-9849-B482-D51CEF802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13800" y="1733266"/>
            <a:ext cx="5040000" cy="444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80D49-3557-164E-8927-CC97FA3E3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1B919-97C1-0241-B9A5-96E73498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C5541-CFFF-6F42-B22B-2B697895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0F4BC7-2A31-3F4F-B47F-08A7B5F89A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05A2209-6279-9040-B7CB-2C992E88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1AFAC1AD-6A34-594A-99A2-5A038C2CEB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71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FE3B4-E0D3-2140-AEF9-4B58C64A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1417F-71F2-4C48-8B19-0E4CFE72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C845D-0D9F-284E-9946-6E305DC1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42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05E0-6C1B-4838-A1CF-8B87240C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46967-DBFF-4AFE-BFC9-6B67FBB2D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02854-1687-472C-A30C-52E54F0E1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12B08-F94A-448B-99A3-52FA35EB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E2F49-5D95-43E0-8F63-21DF606F0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5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7162D-DE87-471A-929E-D70AF8637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3FD4E-B7F8-4BC6-B9DA-6D2225FF5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13AC9-8359-4F71-9654-631C4DEC3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C82A1-FA27-4577-BEE8-5E1251257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9EA69-401E-410B-BE9B-5172DD4C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09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F41EE-2005-413C-90B8-4499FA15B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526A5-2B4F-4C34-B37D-CA35B8CF1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BD3CF-ABA3-4F3B-A5E1-01118BC6F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F127F-3FB1-4119-BB88-E7674591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733B9-E115-4A76-A10A-8177A3B4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EE877-ADE2-4987-A154-A1E1405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75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419DE-99E6-4BED-AB6D-072FB17A0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BFFD8-F88F-4186-91E4-0B100C92D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9898B-37B9-405C-BC9F-F8C8E612C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B7B5EB-C58A-48BE-9BB4-1E6553A59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A912C5-DD8C-4FE3-B925-FD0350D7F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4AC63-68B7-42A4-ACDB-FC1E5FE2E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7BAF04-F204-428F-AAF7-12D6EF4A5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3B06CF-B35D-4871-85C1-EACAB8B2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96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B94D-4955-4C1A-B150-7D8C9CEE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A6BA5-A414-4BCC-B11C-8FF11B27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D87D87-07D4-4A40-A8F6-905DE163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F634F-63B9-4767-B592-42BDEDDC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61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D65F7-A114-4776-AC89-01414F575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8C11C-3268-41F0-B198-40EF97496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0A050-8627-404C-87FC-B539E1B2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8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E081B-1317-4FE1-9173-26EE9E251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1D06F-8BBA-4270-A8EA-FBE935AE1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3DF9A-573F-44DB-A7EC-9CA06E1CB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EEAB4-442F-4F95-986B-00A5D140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CB771-A8F4-47C0-99BB-66367215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62EA4-6D16-4D9C-92E5-F68F804AE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89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C6C08-A7A6-4CC9-809B-02D214E9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A18E1D-1CBA-40B2-9561-DD8E965A0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9AC74-5CA3-4B16-B207-88B3F7A99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C41F0-F03B-4EEC-9865-5838BF9C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C4C37-DCAE-4C73-940B-AC80BDEF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D3011-4C85-474C-841B-3A53D004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37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5DEC3E-B3ED-448E-BB84-4A900766A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D75AE-D2C3-4BE0-8ECF-B0ACC98C3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394DC-DC03-4A28-ACCE-80E016C44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A8189-7D39-440F-AD1B-4FE1E34EC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89821-B15C-4DF8-9694-4A070B389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F536D-B2DB-4377-B176-AEF29BC77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8822" t="6674"/>
          <a:stretch/>
        </p:blipFill>
        <p:spPr>
          <a:xfrm>
            <a:off x="157942" y="124691"/>
            <a:ext cx="859156" cy="58120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F28900-0685-44AE-8155-D4C5E709673C}"/>
              </a:ext>
            </a:extLst>
          </p:cNvPr>
          <p:cNvCxnSpPr/>
          <p:nvPr userDrawn="1"/>
        </p:nvCxnSpPr>
        <p:spPr>
          <a:xfrm>
            <a:off x="157941" y="124691"/>
            <a:ext cx="118955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B9E7BF-9644-4F08-B59B-0A4B9BE6C381}"/>
              </a:ext>
            </a:extLst>
          </p:cNvPr>
          <p:cNvCxnSpPr/>
          <p:nvPr userDrawn="1"/>
        </p:nvCxnSpPr>
        <p:spPr>
          <a:xfrm>
            <a:off x="157942" y="124691"/>
            <a:ext cx="0" cy="66335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6D6EE-ABED-4F56-AF5A-5201FE901496}"/>
              </a:ext>
            </a:extLst>
          </p:cNvPr>
          <p:cNvCxnSpPr/>
          <p:nvPr userDrawn="1"/>
        </p:nvCxnSpPr>
        <p:spPr>
          <a:xfrm>
            <a:off x="157942" y="6758247"/>
            <a:ext cx="118955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BADD6B-89F3-4EF4-9677-F03E415A8032}"/>
              </a:ext>
            </a:extLst>
          </p:cNvPr>
          <p:cNvCxnSpPr/>
          <p:nvPr userDrawn="1"/>
        </p:nvCxnSpPr>
        <p:spPr>
          <a:xfrm>
            <a:off x="12053454" y="124691"/>
            <a:ext cx="0" cy="66335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02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g"/><Relationship Id="rId3" Type="http://schemas.openxmlformats.org/officeDocument/2006/relationships/image" Target="../media/image5.jpeg"/><Relationship Id="rId7" Type="http://schemas.openxmlformats.org/officeDocument/2006/relationships/hyperlink" Target="https://www.bing.com/images/search?view=detailV2&amp;ccid=GX%2fNLedR&amp;id=4E7AF4B99EFD69185878B476F986B76708A49B1A&amp;thid=OIP.GX_NLedRkhx0-V0Bov7MxAHaFj&amp;mediaurl=https%3a%2f%2fth.bing.com%2fth%2fid%2fR.197fcd2de751921c74f95d01a2feccc4%3frik%3dGpukCGe3hvl2tA%26riu%3dhttp%253a%252f%252fgetdrawings.com%252fimage%252feasy-2-point-perspective-drawing-52.jpg%26ehk%3d1LhRFwsfDghptv2QAkHZ55zfGOslzJzjsmvvNXhkZZ4%253d%26risl%3d%26pid%3dImgRaw%26r%3d0&amp;exph=720&amp;expw=960&amp;q=2+point+perspective&amp;simid=608006789436761349&amp;FORM=IRPRST&amp;ck=4E2F2148793E91F86569B050F3093C78&amp;selectedIndex=3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CA7743-4550-44D8-960F-CA12F155A07A}"/>
              </a:ext>
            </a:extLst>
          </p:cNvPr>
          <p:cNvSpPr txBox="1"/>
          <p:nvPr/>
        </p:nvSpPr>
        <p:spPr>
          <a:xfrm>
            <a:off x="2849217" y="64296"/>
            <a:ext cx="870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Art – Knowledge Organiser – Year 9 Architecture </a:t>
            </a:r>
          </a:p>
        </p:txBody>
      </p:sp>
      <p:pic>
        <p:nvPicPr>
          <p:cNvPr id="6" name="Picture 2" descr="Art School | Dorothy Coke | Arts and culture">
            <a:extLst>
              <a:ext uri="{FF2B5EF4-FFF2-40B4-BE49-F238E27FC236}">
                <a16:creationId xmlns:a16="http://schemas.microsoft.com/office/drawing/2014/main" id="{214BA820-EF34-4CC5-A693-1F926A3CB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657" y="2538712"/>
            <a:ext cx="1637447" cy="130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Fauve buildings | Fauvist art, Cityscape art, Fauvism art">
            <a:extLst>
              <a:ext uri="{FF2B5EF4-FFF2-40B4-BE49-F238E27FC236}">
                <a16:creationId xmlns:a16="http://schemas.microsoft.com/office/drawing/2014/main" id="{5CECC828-EE71-41FE-B5B9-A27C3056B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237" y="915019"/>
            <a:ext cx="1637447" cy="157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03ABC6-25B9-47DD-87F1-36CABE07A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6966" y="4034896"/>
            <a:ext cx="3435560" cy="2320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B00016-FEF8-46F5-9DC2-3728CCBAC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660" y="4913832"/>
            <a:ext cx="3171193" cy="17702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FF2EF7-E161-494A-9BB7-B5ECC4CEC4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3933" y="4550355"/>
            <a:ext cx="1962187" cy="1695738"/>
          </a:xfrm>
          <a:prstGeom prst="rect">
            <a:avLst/>
          </a:prstGeom>
        </p:spPr>
      </p:pic>
      <p:pic>
        <p:nvPicPr>
          <p:cNvPr id="13" name="Picture 6" descr="Image result for 2 point perspective">
            <a:hlinkClick r:id="rId7"/>
            <a:extLst>
              <a:ext uri="{FF2B5EF4-FFF2-40B4-BE49-F238E27FC236}">
                <a16:creationId xmlns:a16="http://schemas.microsoft.com/office/drawing/2014/main" id="{9773CD48-A352-4258-B2C5-96B3D7902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100" y="4867839"/>
            <a:ext cx="1523720" cy="92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3B3D3F-9A9B-4F7B-B225-5494FF4DE4C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20764"/>
          <a:stretch/>
        </p:blipFill>
        <p:spPr>
          <a:xfrm>
            <a:off x="269027" y="5406413"/>
            <a:ext cx="2135176" cy="13273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6E6026-DA97-4DA4-8F32-1D3DCA5543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160" y="3941126"/>
            <a:ext cx="1151221" cy="15305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007E46-A6DB-4D77-8AB3-53872246D9F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237" r="8002"/>
          <a:stretch/>
        </p:blipFill>
        <p:spPr>
          <a:xfrm>
            <a:off x="1399381" y="3828342"/>
            <a:ext cx="2421666" cy="10261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E0D7ACA-E020-406B-90D4-C16D443EC5C6}"/>
              </a:ext>
            </a:extLst>
          </p:cNvPr>
          <p:cNvSpPr txBox="1"/>
          <p:nvPr/>
        </p:nvSpPr>
        <p:spPr>
          <a:xfrm>
            <a:off x="10201576" y="5681125"/>
            <a:ext cx="15065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Lucy Jones </a:t>
            </a:r>
          </a:p>
          <a:p>
            <a:r>
              <a:rPr lang="en-GB" sz="1600" dirty="0"/>
              <a:t>Mixed Media</a:t>
            </a:r>
          </a:p>
          <a:p>
            <a:r>
              <a:rPr lang="en-GB" sz="1600" dirty="0"/>
              <a:t>Collage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911233-1476-43F2-945E-449F84E32559}"/>
              </a:ext>
            </a:extLst>
          </p:cNvPr>
          <p:cNvSpPr txBox="1"/>
          <p:nvPr/>
        </p:nvSpPr>
        <p:spPr>
          <a:xfrm>
            <a:off x="8470853" y="2538347"/>
            <a:ext cx="1789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Dorothy Coke</a:t>
            </a:r>
          </a:p>
          <a:p>
            <a:r>
              <a:rPr lang="en-GB" sz="1600" dirty="0"/>
              <a:t>Pen wash </a:t>
            </a:r>
          </a:p>
          <a:p>
            <a:r>
              <a:rPr lang="en-GB" sz="1600" dirty="0"/>
              <a:t>Watercolours</a:t>
            </a:r>
          </a:p>
          <a:p>
            <a:r>
              <a:rPr lang="en-GB" sz="1600" dirty="0"/>
              <a:t>Painting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01BBA8-40E6-4263-B619-5DC08D3F09EC}"/>
              </a:ext>
            </a:extLst>
          </p:cNvPr>
          <p:cNvSpPr txBox="1"/>
          <p:nvPr/>
        </p:nvSpPr>
        <p:spPr>
          <a:xfrm>
            <a:off x="10177246" y="888506"/>
            <a:ext cx="1341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The fauves</a:t>
            </a:r>
          </a:p>
          <a:p>
            <a:r>
              <a:rPr lang="en-GB" sz="1600" dirty="0"/>
              <a:t>Oil Pastel</a:t>
            </a:r>
          </a:p>
          <a:p>
            <a:r>
              <a:rPr lang="en-GB" sz="1600" dirty="0"/>
              <a:t>Blending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1575C0-0EA9-4B6C-B104-D230E7BB327D}"/>
              </a:ext>
            </a:extLst>
          </p:cNvPr>
          <p:cNvSpPr txBox="1"/>
          <p:nvPr/>
        </p:nvSpPr>
        <p:spPr>
          <a:xfrm>
            <a:off x="5655862" y="6268521"/>
            <a:ext cx="154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/>
              <a:t>Ian Fennelly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61F78D-EFA8-44C3-AE15-84448AD0F898}"/>
              </a:ext>
            </a:extLst>
          </p:cNvPr>
          <p:cNvSpPr/>
          <p:nvPr/>
        </p:nvSpPr>
        <p:spPr>
          <a:xfrm>
            <a:off x="7026809" y="5128788"/>
            <a:ext cx="1510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/>
              <a:t>Rowan Leckie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715319-9976-4E69-ACC9-60C95D449991}"/>
              </a:ext>
            </a:extLst>
          </p:cNvPr>
          <p:cNvSpPr txBox="1"/>
          <p:nvPr/>
        </p:nvSpPr>
        <p:spPr>
          <a:xfrm>
            <a:off x="3352597" y="6246093"/>
            <a:ext cx="254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err="1"/>
              <a:t>Monoprinting</a:t>
            </a:r>
            <a:endParaRPr lang="en-GB" b="1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D265AB-D02F-4A60-AE47-BA640B47200D}"/>
              </a:ext>
            </a:extLst>
          </p:cNvPr>
          <p:cNvSpPr txBox="1"/>
          <p:nvPr/>
        </p:nvSpPr>
        <p:spPr>
          <a:xfrm>
            <a:off x="131847" y="3371848"/>
            <a:ext cx="1798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One-point perspective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3213A78-7739-49B2-A771-F4FCDD9B222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" r="20821"/>
          <a:stretch/>
        </p:blipFill>
        <p:spPr>
          <a:xfrm>
            <a:off x="242896" y="1287541"/>
            <a:ext cx="3743375" cy="20586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B2C2169-51AD-422C-803B-06669018A483}"/>
              </a:ext>
            </a:extLst>
          </p:cNvPr>
          <p:cNvSpPr txBox="1"/>
          <p:nvPr/>
        </p:nvSpPr>
        <p:spPr>
          <a:xfrm>
            <a:off x="1710253" y="3416306"/>
            <a:ext cx="2330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Two-point perspective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0FD68B-4FBF-44C1-84C7-5849BF46E542}"/>
              </a:ext>
            </a:extLst>
          </p:cNvPr>
          <p:cNvSpPr txBox="1"/>
          <p:nvPr/>
        </p:nvSpPr>
        <p:spPr>
          <a:xfrm>
            <a:off x="1928832" y="6109281"/>
            <a:ext cx="1748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Three-point perspective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060CE0-3E5D-4C2A-9D34-518C73D9093A}"/>
              </a:ext>
            </a:extLst>
          </p:cNvPr>
          <p:cNvSpPr txBox="1"/>
          <p:nvPr/>
        </p:nvSpPr>
        <p:spPr>
          <a:xfrm>
            <a:off x="243276" y="888506"/>
            <a:ext cx="392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Drawing in perspective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AC69B6-902A-49F0-B254-803974C08198}"/>
              </a:ext>
            </a:extLst>
          </p:cNvPr>
          <p:cNvSpPr txBox="1"/>
          <p:nvPr/>
        </p:nvSpPr>
        <p:spPr>
          <a:xfrm>
            <a:off x="8390100" y="535824"/>
            <a:ext cx="3645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Artists, techniques and media used.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97A927-0ABC-4BD1-9B89-F04CBE96E7CD}"/>
              </a:ext>
            </a:extLst>
          </p:cNvPr>
          <p:cNvSpPr txBox="1"/>
          <p:nvPr/>
        </p:nvSpPr>
        <p:spPr>
          <a:xfrm>
            <a:off x="3987688" y="542445"/>
            <a:ext cx="45285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Key terms covered through practice</a:t>
            </a:r>
            <a:r>
              <a:rPr lang="en-GB" dirty="0"/>
              <a:t>.</a:t>
            </a:r>
          </a:p>
          <a:p>
            <a:r>
              <a:rPr lang="en-GB" b="1" i="1" dirty="0"/>
              <a:t>Composition</a:t>
            </a:r>
          </a:p>
          <a:p>
            <a:r>
              <a:rPr lang="en-GB" dirty="0"/>
              <a:t>Layout of the imagery on your page – Use of space</a:t>
            </a:r>
          </a:p>
          <a:p>
            <a:r>
              <a:rPr lang="en-GB" b="1" i="1" dirty="0"/>
              <a:t>Personal response. </a:t>
            </a:r>
          </a:p>
          <a:p>
            <a:r>
              <a:rPr lang="en-GB" dirty="0"/>
              <a:t>Final realisation of work, a demonstration of your skills and understanding.</a:t>
            </a:r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5C3CDB-60DA-43D7-A0AD-9953C23BC43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47"/>
          <a:stretch/>
        </p:blipFill>
        <p:spPr>
          <a:xfrm>
            <a:off x="5898794" y="2481458"/>
            <a:ext cx="1779480" cy="237308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31A3749-ED83-4495-A91C-37791B09E598}"/>
              </a:ext>
            </a:extLst>
          </p:cNvPr>
          <p:cNvSpPr/>
          <p:nvPr/>
        </p:nvSpPr>
        <p:spPr>
          <a:xfrm>
            <a:off x="3978809" y="2512337"/>
            <a:ext cx="22236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i="1" dirty="0">
                <a:solidFill>
                  <a:prstClr val="black"/>
                </a:solidFill>
              </a:rPr>
              <a:t>Thumbnail sketches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Ideas generation for your personal response. Usually the size of your palm, including annotation and colour.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0B70115-E410-4ECE-B15C-17A512EB997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49748" r="5940" b="6082"/>
          <a:stretch/>
        </p:blipFill>
        <p:spPr>
          <a:xfrm>
            <a:off x="7388825" y="3468333"/>
            <a:ext cx="1107610" cy="166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1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  <MediaLengthInSeconds xmlns="b6daa2f3-06b5-47f8-a85d-067055f32ca7" xsi:nil="true"/>
    <SharedWithUsers xmlns="4276e521-d8f5-44a8-8722-75164a36e364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B8E57CD-8275-40FF-B83B-09FD75C566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aa2f3-06b5-47f8-a85d-067055f32ca7"/>
    <ds:schemaRef ds:uri="4276e521-d8f5-44a8-8722-75164a36e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E77EE5-361B-41B5-8778-C21C032A88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731D68-EEBB-40E3-9260-FD88BE858FAE}">
  <ds:schemaRefs>
    <ds:schemaRef ds:uri="http://schemas.microsoft.com/office/infopath/2007/PartnerControls"/>
    <ds:schemaRef ds:uri="799140df-2833-4841-9bf5-89717d5f447a"/>
    <ds:schemaRef ds:uri="http://purl.org/dc/terms/"/>
    <ds:schemaRef ds:uri="http://schemas.microsoft.com/office/2006/metadata/properties"/>
    <ds:schemaRef ds:uri="13daaa3e-3b19-4d89-95e7-e909a4c2f99d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4276e521-d8f5-44a8-8722-75164a36e364"/>
    <ds:schemaRef ds:uri="b6daa2f3-06b5-47f8-a85d-067055f32ca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600</Words>
  <Application>Microsoft Office PowerPoint</Application>
  <PresentationFormat>Widescreen</PresentationFormat>
  <Paragraphs>64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Stow</dc:creator>
  <cp:lastModifiedBy>Lisa Stow</cp:lastModifiedBy>
  <cp:revision>13</cp:revision>
  <dcterms:created xsi:type="dcterms:W3CDTF">2024-05-15T15:05:26Z</dcterms:created>
  <dcterms:modified xsi:type="dcterms:W3CDTF">2024-08-20T15:06:05Z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plianceAssetId">
    <vt:lpwstr/>
  </property>
  <property fmtid="{D5CDD505-2E9C-101B-9397-08002B2CF9AE}" pid="3" name="TriggerFlowInfo">
    <vt:lpwstr/>
  </property>
  <property fmtid="{D5CDD505-2E9C-101B-9397-08002B2CF9AE}" pid="4" name="_SharedFileIndex">
    <vt:lpwstr/>
  </property>
  <property fmtid="{D5CDD505-2E9C-101B-9397-08002B2CF9AE}" pid="5" name="_ExtendedDescription">
    <vt:lpwstr/>
  </property>
  <property fmtid="{D5CDD505-2E9C-101B-9397-08002B2CF9AE}" pid="6" name="_SourceUrl">
    <vt:lpwstr/>
  </property>
  <property fmtid="{D5CDD505-2E9C-101B-9397-08002B2CF9AE}" pid="7" name="ContentTypeId">
    <vt:lpwstr>0x01010064A85D441D5968479B2FFF3A7C88333F</vt:lpwstr>
  </property>
  <property fmtid="{D5CDD505-2E9C-101B-9397-08002B2CF9AE}" pid="8" name="Order">
    <vt:lpwstr>714600.000000000</vt:lpwstr>
  </property>
  <property fmtid="{D5CDD505-2E9C-101B-9397-08002B2CF9AE}" pid="9" name="MediaServiceImageTags">
    <vt:lpwstr/>
  </property>
</Properties>
</file>