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2B6EC-BB87-1E74-949D-2500075C13C6}" v="4" dt="2024-08-20T15:04:28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70" autoAdjust="0"/>
  </p:normalViewPr>
  <p:slideViewPr>
    <p:cSldViewPr snapToGrid="0">
      <p:cViewPr>
        <p:scale>
          <a:sx n="70" d="100"/>
          <a:sy n="70" d="100"/>
        </p:scale>
        <p:origin x="7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S::stowl@omacademy.co.uk::ed49c1d8-c73d-4a0c-a548-c2581d2a7937" providerId="AD" clId="Web-{FB143103-5D7C-5A9A-C666-142B1FA07747}"/>
    <pc:docChg chg="addSld">
      <pc:chgData name="Lisa Stow" userId="S::stowl@omacademy.co.uk::ed49c1d8-c73d-4a0c-a548-c2581d2a7937" providerId="AD" clId="Web-{FB143103-5D7C-5A9A-C666-142B1FA07747}" dt="2024-05-23T07:15:44.677" v="0"/>
      <pc:docMkLst>
        <pc:docMk/>
      </pc:docMkLst>
      <pc:sldChg chg="new">
        <pc:chgData name="Lisa Stow" userId="S::stowl@omacademy.co.uk::ed49c1d8-c73d-4a0c-a548-c2581d2a7937" providerId="AD" clId="Web-{FB143103-5D7C-5A9A-C666-142B1FA07747}" dt="2024-05-23T07:15:44.677" v="0"/>
        <pc:sldMkLst>
          <pc:docMk/>
          <pc:sldMk cId="4279695221" sldId="263"/>
        </pc:sldMkLst>
      </pc:sldChg>
    </pc:docChg>
  </pc:docChgLst>
  <pc:docChgLst>
    <pc:chgData name="Lisa Stow" userId="S::stowl@omacademy.co.uk::ed49c1d8-c73d-4a0c-a548-c2581d2a7937" providerId="AD" clId="Web-{1C62B6EC-BB87-1E74-949D-2500075C13C6}"/>
    <pc:docChg chg="delSld">
      <pc:chgData name="Lisa Stow" userId="S::stowl@omacademy.co.uk::ed49c1d8-c73d-4a0c-a548-c2581d2a7937" providerId="AD" clId="Web-{1C62B6EC-BB87-1E74-949D-2500075C13C6}" dt="2024-08-20T15:04:28.749" v="3"/>
      <pc:docMkLst>
        <pc:docMk/>
      </pc:docMkLst>
      <pc:sldChg chg="del">
        <pc:chgData name="Lisa Stow" userId="S::stowl@omacademy.co.uk::ed49c1d8-c73d-4a0c-a548-c2581d2a7937" providerId="AD" clId="Web-{1C62B6EC-BB87-1E74-949D-2500075C13C6}" dt="2024-08-20T15:04:28.749" v="3"/>
        <pc:sldMkLst>
          <pc:docMk/>
          <pc:sldMk cId="797130068" sldId="257"/>
        </pc:sldMkLst>
      </pc:sldChg>
      <pc:sldChg chg="del">
        <pc:chgData name="Lisa Stow" userId="S::stowl@omacademy.co.uk::ed49c1d8-c73d-4a0c-a548-c2581d2a7937" providerId="AD" clId="Web-{1C62B6EC-BB87-1E74-949D-2500075C13C6}" dt="2024-08-20T15:04:14.139" v="1"/>
        <pc:sldMkLst>
          <pc:docMk/>
          <pc:sldMk cId="3935016634" sldId="258"/>
        </pc:sldMkLst>
      </pc:sldChg>
      <pc:sldChg chg="del">
        <pc:chgData name="Lisa Stow" userId="S::stowl@omacademy.co.uk::ed49c1d8-c73d-4a0c-a548-c2581d2a7937" providerId="AD" clId="Web-{1C62B6EC-BB87-1E74-949D-2500075C13C6}" dt="2024-08-20T15:04:22.593" v="2"/>
        <pc:sldMkLst>
          <pc:docMk/>
          <pc:sldMk cId="742197227" sldId="262"/>
        </pc:sldMkLst>
      </pc:sldChg>
      <pc:sldChg chg="del">
        <pc:chgData name="Lisa Stow" userId="S::stowl@omacademy.co.uk::ed49c1d8-c73d-4a0c-a548-c2581d2a7937" providerId="AD" clId="Web-{1C62B6EC-BB87-1E74-949D-2500075C13C6}" dt="2024-08-20T15:04:10.014" v="0"/>
        <pc:sldMkLst>
          <pc:docMk/>
          <pc:sldMk cId="4279695221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4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8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2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6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1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ba/61/f0/ba61f031d5aae004b6f3e6415584a435.jpg">
            <a:extLst>
              <a:ext uri="{FF2B5EF4-FFF2-40B4-BE49-F238E27FC236}">
                <a16:creationId xmlns:a16="http://schemas.microsoft.com/office/drawing/2014/main" id="{968A0D24-5077-4548-AB95-25D96F29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"/>
          <a:stretch/>
        </p:blipFill>
        <p:spPr bwMode="auto">
          <a:xfrm>
            <a:off x="2075500" y="4781538"/>
            <a:ext cx="136208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6 طراحی اجسام ideas | object drawing, drawing techniques, drawings">
            <a:extLst>
              <a:ext uri="{FF2B5EF4-FFF2-40B4-BE49-F238E27FC236}">
                <a16:creationId xmlns:a16="http://schemas.microsoft.com/office/drawing/2014/main" id="{BC20C5BA-5EAF-45C1-9B84-34D14AD2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 bwMode="auto">
          <a:xfrm>
            <a:off x="3437580" y="4781538"/>
            <a:ext cx="1475651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AD9EEC-3C57-47BB-8D2C-D8F87B797760}"/>
              </a:ext>
            </a:extLst>
          </p:cNvPr>
          <p:cNvSpPr/>
          <p:nvPr/>
        </p:nvSpPr>
        <p:spPr>
          <a:xfrm>
            <a:off x="4913231" y="599104"/>
            <a:ext cx="4322439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Drawing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How dark or light areas are. A good drawing will have the full range of ‘tones’ from very dark/black, to very light / white.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Tints-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Adding white to a colour to make it lighter.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Adding black to a colour to make it darker.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Shading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technique where different tones are added to make an image look more realistic.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Grey Scale-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squares on the left are an example of grey scale.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Dimensional / 3D Drawing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an image that has the appearance of being solid or has depth rather than being flat.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Composition-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layout of an image, where things are in a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Still Life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image made up of a group of objects arranged in an interesting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 of the imagery on your page – Use of space.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E17BF-03C4-4BC0-A781-7B0581268B98}"/>
              </a:ext>
            </a:extLst>
          </p:cNvPr>
          <p:cNvSpPr/>
          <p:nvPr/>
        </p:nvSpPr>
        <p:spPr>
          <a:xfrm>
            <a:off x="2233059" y="2299398"/>
            <a:ext cx="2680172" cy="24929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Colour-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Red, Blue &amp; Yellow; They are used to make all the other colours.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Purple, Green &amp; Orange. Made by mixing two Primary Colours.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Tertiary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by mixing a Primary &amp; a Secondary Colour together.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Monochrome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colour in different shades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Complementary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colours opposite on the colour wheel that make each other look more vibrant when they are together.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08385-4707-4AFB-9748-A7222E873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31663" y="3269588"/>
            <a:ext cx="901701" cy="4322439"/>
          </a:xfrm>
          <a:prstGeom prst="rect">
            <a:avLst/>
          </a:prstGeom>
        </p:spPr>
      </p:pic>
      <p:pic>
        <p:nvPicPr>
          <p:cNvPr id="1028" name="Picture 4" descr="http://www.pxleyes.com/blog/wp-content/uploads/traditional-drawing/15.jpg">
            <a:extLst>
              <a:ext uri="{FF2B5EF4-FFF2-40B4-BE49-F238E27FC236}">
                <a16:creationId xmlns:a16="http://schemas.microsoft.com/office/drawing/2014/main" id="{89BC86F5-CF5B-406B-A876-1AF0D787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4864697"/>
            <a:ext cx="1831659" cy="18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564x/87/ab/fb/87abfbbf76fa320c09885759576f42a7.jpg">
            <a:extLst>
              <a:ext uri="{FF2B5EF4-FFF2-40B4-BE49-F238E27FC236}">
                <a16:creationId xmlns:a16="http://schemas.microsoft.com/office/drawing/2014/main" id="{6C4115D7-DC6A-4A6C-BD88-57AE3E68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2" y="134506"/>
            <a:ext cx="3263613" cy="21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564x/a1/ff/5e/a1ff5e84349027c9e12393cd000a5a38.jpg">
            <a:extLst>
              <a:ext uri="{FF2B5EF4-FFF2-40B4-BE49-F238E27FC236}">
                <a16:creationId xmlns:a16="http://schemas.microsoft.com/office/drawing/2014/main" id="{27BE0450-BCF1-41D7-B96B-DDF1365E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80" y="3358923"/>
            <a:ext cx="2494526" cy="33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9253A-9959-4E98-B8B6-58FF493F3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5721" y="5892409"/>
            <a:ext cx="4322439" cy="792549"/>
          </a:xfrm>
          <a:prstGeom prst="rect">
            <a:avLst/>
          </a:prstGeom>
        </p:spPr>
      </p:pic>
      <p:pic>
        <p:nvPicPr>
          <p:cNvPr id="1040" name="Picture 16" descr="https://i.pinimg.com/564x/10/cf/4e/10cf4ee07b1aed3d59d39045ab1a1898.jpg">
            <a:extLst>
              <a:ext uri="{FF2B5EF4-FFF2-40B4-BE49-F238E27FC236}">
                <a16:creationId xmlns:a16="http://schemas.microsoft.com/office/drawing/2014/main" id="{0DE59C3C-7798-426A-8BCC-EC5C3A3BB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1698" r="6081" b="1513"/>
          <a:stretch/>
        </p:blipFill>
        <p:spPr bwMode="auto">
          <a:xfrm>
            <a:off x="9269726" y="1677613"/>
            <a:ext cx="2712490" cy="33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ough Around the Edges: Color Wheel">
            <a:extLst>
              <a:ext uri="{FF2B5EF4-FFF2-40B4-BE49-F238E27FC236}">
                <a16:creationId xmlns:a16="http://schemas.microsoft.com/office/drawing/2014/main" id="{947CE8FE-0463-4C80-A372-31047644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418439"/>
            <a:ext cx="2021121" cy="2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B69650-3169-4601-9D21-7C7B567FDEDA}"/>
              </a:ext>
            </a:extLst>
          </p:cNvPr>
          <p:cNvSpPr txBox="1"/>
          <p:nvPr/>
        </p:nvSpPr>
        <p:spPr>
          <a:xfrm>
            <a:off x="4175405" y="89625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– Knowledge Organiser – Year 9 ‘The Basics’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003EE-6FF6-4BC4-9C84-F91C68C44650}"/>
              </a:ext>
            </a:extLst>
          </p:cNvPr>
          <p:cNvSpPr txBox="1"/>
          <p:nvPr/>
        </p:nvSpPr>
        <p:spPr>
          <a:xfrm>
            <a:off x="9269726" y="1257300"/>
            <a:ext cx="26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Making</a:t>
            </a:r>
          </a:p>
        </p:txBody>
      </p:sp>
    </p:spTree>
    <p:extLst>
      <p:ext uri="{BB962C8B-B14F-4D97-AF65-F5344CB8AC3E}">
        <p14:creationId xmlns:p14="http://schemas.microsoft.com/office/powerpoint/2010/main" val="10681695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MediaLengthInSeconds xmlns="b6daa2f3-06b5-47f8-a85d-067055f32ca7" xsi:nil="true"/>
    <SharedWithUsers xmlns="4276e521-d8f5-44a8-8722-75164a36e36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B8E57CD-8275-40FF-B83B-09FD75C56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E77EE5-361B-41B5-8778-C21C032A88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31D68-EEBB-40E3-9260-FD88BE858FAE}">
  <ds:schemaRefs>
    <ds:schemaRef ds:uri="http://schemas.microsoft.com/office/infopath/2007/PartnerControls"/>
    <ds:schemaRef ds:uri="799140df-2833-4841-9bf5-89717d5f447a"/>
    <ds:schemaRef ds:uri="http://purl.org/dc/terms/"/>
    <ds:schemaRef ds:uri="http://schemas.microsoft.com/office/2006/metadata/properties"/>
    <ds:schemaRef ds:uri="13daaa3e-3b19-4d89-95e7-e909a4c2f99d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600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14</cp:revision>
  <dcterms:created xsi:type="dcterms:W3CDTF">2024-05-15T15:05:26Z</dcterms:created>
  <dcterms:modified xsi:type="dcterms:W3CDTF">2024-08-20T15:04:30Z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0x0101008C7E9265C46DA74A88BC1C5473D67FD4</vt:lpwstr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_SharedFileIndex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  <property fmtid="{D5CDD505-2E9C-101B-9397-08002B2CF9AE}" pid="8" name="_SourceUrl">
    <vt:lpwstr/>
  </property>
  <property fmtid="{D5CDD505-2E9C-101B-9397-08002B2CF9AE}" pid="9" name="Order">
    <vt:lpwstr>714600.000000000</vt:lpwstr>
  </property>
</Properties>
</file>