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11FBDC32-E38F-4D98-8D50-88E2025C092C}"/>
    <pc:docChg chg="custSel modSld">
      <pc:chgData name="C Blowman" userId="dabdb92a-f43d-4c35-917d-3275f45f038d" providerId="ADAL" clId="{11FBDC32-E38F-4D98-8D50-88E2025C092C}" dt="2024-06-11T13:11:43.283" v="11" actId="403"/>
      <pc:docMkLst>
        <pc:docMk/>
      </pc:docMkLst>
      <pc:sldChg chg="addSp delSp modSp">
        <pc:chgData name="C Blowman" userId="dabdb92a-f43d-4c35-917d-3275f45f038d" providerId="ADAL" clId="{11FBDC32-E38F-4D98-8D50-88E2025C092C}" dt="2024-06-11T13:11:43.283" v="11" actId="403"/>
        <pc:sldMkLst>
          <pc:docMk/>
          <pc:sldMk cId="2846588280" sldId="256"/>
        </pc:sldMkLst>
        <pc:spChg chg="mod">
          <ac:chgData name="C Blowman" userId="dabdb92a-f43d-4c35-917d-3275f45f038d" providerId="ADAL" clId="{11FBDC32-E38F-4D98-8D50-88E2025C092C}" dt="2024-06-11T13:11:43.283" v="11" actId="403"/>
          <ac:spMkLst>
            <pc:docMk/>
            <pc:sldMk cId="2846588280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11FBDC32-E38F-4D98-8D50-88E2025C092C}" dt="2024-06-11T13:11:24.565" v="0" actId="478"/>
          <ac:picMkLst>
            <pc:docMk/>
            <pc:sldMk cId="2846588280" sldId="256"/>
            <ac:picMk id="10" creationId="{00000000-0000-0000-0000-000000000000}"/>
          </ac:picMkLst>
        </pc:picChg>
        <pc:picChg chg="add mod ord">
          <ac:chgData name="C Blowman" userId="dabdb92a-f43d-4c35-917d-3275f45f038d" providerId="ADAL" clId="{11FBDC32-E38F-4D98-8D50-88E2025C092C}" dt="2024-06-11T13:11:35.301" v="5" actId="167"/>
          <ac:picMkLst>
            <pc:docMk/>
            <pc:sldMk cId="2846588280" sldId="256"/>
            <ac:picMk id="17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8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5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4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2ahUKEwjqsZiwzNbgAhXcSRUIHYhkDRQQjRx6BAgBEAU&amp;url=http://www.paintdrawpaint.com/2010/09/drawing-basics-two-point-perspective.html&amp;psig=AOvVaw1MxnoPzU_1Dz812Apdt2Ig&amp;ust=15511742100757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24968" y="-3574"/>
            <a:ext cx="1052768" cy="97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2768" y="274320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halk Dash" panose="03000600000000000000" pitchFamily="66" charset="0"/>
              </a:rPr>
              <a:t>Briefs, Specifications, ideas and development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E9EDDC-AAF3-EE4A-A703-475E6F1579B8}"/>
              </a:ext>
            </a:extLst>
          </p:cNvPr>
          <p:cNvSpPr txBox="1">
            <a:spLocks/>
          </p:cNvSpPr>
          <p:nvPr/>
        </p:nvSpPr>
        <p:spPr>
          <a:xfrm>
            <a:off x="256032" y="1472946"/>
            <a:ext cx="5833872" cy="230504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Briefs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Design Brief is the statement of how you will solve the Design Problem</a:t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often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Constraints/ limitations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product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Materials/processes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key information you know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ECFB98-6E0A-494F-83FF-AA7C7B1F007B}"/>
              </a:ext>
            </a:extLst>
          </p:cNvPr>
          <p:cNvSpPr txBox="1">
            <a:spLocks/>
          </p:cNvSpPr>
          <p:nvPr/>
        </p:nvSpPr>
        <p:spPr>
          <a:xfrm>
            <a:off x="274320" y="4018082"/>
            <a:ext cx="5850636" cy="98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Specifications</a:t>
            </a:r>
            <a:endParaRPr lang="en-US" sz="13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Design Specification is a list of requirements your product has to meet in order to be successful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also useful for evaluation. If your product hasn’t met the Spec then it gives you a starting point for improvements.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36211E-9814-C84B-9827-B63FF82D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95839"/>
              </p:ext>
            </p:extLst>
          </p:nvPr>
        </p:nvGraphicFramePr>
        <p:xfrm>
          <a:off x="334377" y="5236298"/>
          <a:ext cx="5856873" cy="3596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27723">
                  <a:extLst>
                    <a:ext uri="{9D8B030D-6E8A-4147-A177-3AD203B41FA5}">
                      <a16:colId xmlns:a16="http://schemas.microsoft.com/office/drawing/2014/main" val="402850412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74565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Aesthetics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the product looks like? Style? </a:t>
                      </a:r>
                      <a:r>
                        <a:rPr lang="en-US" sz="1200" b="0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Colour</a:t>
                      </a:r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Scheme? Design Movement?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8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Who would buy it? (Age, gender, socio-economic, personality) How does the design appeal to them?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much will it cost? (min-max) Why?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6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Where will it be used? Why? How will you make it suitable?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2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is it safe? How will it be checked? Why must it be safe?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1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is th</a:t>
                      </a:r>
                      <a:r>
                        <a:rPr lang="en-US" sz="1200" b="0" i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maximum or minimum size? Why?</a:t>
                      </a:r>
                      <a:endParaRPr lang="en-US" sz="12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1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does the product do? What features make it do that function well? How is it unique from similar products?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8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is it made from? Why?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7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might it be made? Why? What scale of production? Why?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5439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6689"/>
              </p:ext>
            </p:extLst>
          </p:nvPr>
        </p:nvGraphicFramePr>
        <p:xfrm>
          <a:off x="6400800" y="914399"/>
          <a:ext cx="6232357" cy="6760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042">
                  <a:extLst>
                    <a:ext uri="{9D8B030D-6E8A-4147-A177-3AD203B41FA5}">
                      <a16:colId xmlns:a16="http://schemas.microsoft.com/office/drawing/2014/main" val="737468479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2874664319"/>
                    </a:ext>
                  </a:extLst>
                </a:gridCol>
                <a:gridCol w="1756610">
                  <a:extLst>
                    <a:ext uri="{9D8B030D-6E8A-4147-A177-3AD203B41FA5}">
                      <a16:colId xmlns:a16="http://schemas.microsoft.com/office/drawing/2014/main" val="2693724648"/>
                    </a:ext>
                  </a:extLst>
                </a:gridCol>
              </a:tblGrid>
              <a:tr h="4995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Technique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Description/ notes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Diagram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955526"/>
                  </a:ext>
                </a:extLst>
              </a:tr>
              <a:tr h="9683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Orthographic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Projection/ Working Drawings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Includes “Front”, “Plan” and “End” 2D Views, and often an Isometric 3D View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Standardised method for scale, dimensions and line types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manufacturing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869082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 3D sketching method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drawn free-hand or using isometric paper and ruler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Angles are at 30 degrees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seeing most of the products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409449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1-Point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Perspective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3D drawing method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Often used by interior designers and architects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Gives drawings depth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Only uses 1 vanishing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318446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2-Point Perspective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Used for 3D designs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Exaggerates the 3D effect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Objects can be drawn above of below the horizon line but must go to the 2 vanishing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735267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Annotated Drawings/ Free and Sketches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Quick and easy way of getting ideas down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Range of ideas can be seen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Annotation helps explain designs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further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766323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Exploded 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Helps see a final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design of a product and all it’s parts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see where all the parts fit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 for manufacturers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100488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b="18674"/>
          <a:stretch/>
        </p:blipFill>
        <p:spPr>
          <a:xfrm>
            <a:off x="11068415" y="1480163"/>
            <a:ext cx="1425989" cy="1190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98" y="2863516"/>
            <a:ext cx="613334" cy="697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13731"/>
          <a:stretch/>
        </p:blipFill>
        <p:spPr>
          <a:xfrm>
            <a:off x="11044989" y="3829209"/>
            <a:ext cx="1466338" cy="899202"/>
          </a:xfrm>
          <a:prstGeom prst="rect">
            <a:avLst/>
          </a:prstGeom>
        </p:spPr>
      </p:pic>
      <p:pic>
        <p:nvPicPr>
          <p:cNvPr id="15" name="Picture 2" descr="Image result for 2 point perspective cube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23415"/>
          <a:stretch/>
        </p:blipFill>
        <p:spPr bwMode="auto">
          <a:xfrm>
            <a:off x="10948736" y="4896852"/>
            <a:ext cx="1512898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ree hand sketching produc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622" y="5904681"/>
            <a:ext cx="1015958" cy="7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ploded view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5754" r="10861" b="7521"/>
          <a:stretch/>
        </p:blipFill>
        <p:spPr bwMode="auto">
          <a:xfrm>
            <a:off x="11141242" y="6882063"/>
            <a:ext cx="1179095" cy="7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00800" y="7808976"/>
            <a:ext cx="6181344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and Development</a:t>
            </a:r>
          </a:p>
          <a:p>
            <a:pPr algn="ctr"/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and development are key to testing and improving products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can be done physically using materials like; card, foam, clay, man-made boards or virtually in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helps the designer get feedback from the customer, check aesthetics, function, sizes and even materials and production methods and change them if needed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5C047B-44A5-4B96-90D3-44EA159F07A6}"/>
</file>

<file path=customXml/itemProps2.xml><?xml version="1.0" encoding="utf-8"?>
<ds:datastoreItem xmlns:ds="http://schemas.openxmlformats.org/officeDocument/2006/customXml" ds:itemID="{1806CECB-7AD5-406C-8639-9FC6D0F67DED}"/>
</file>

<file path=customXml/itemProps3.xml><?xml version="1.0" encoding="utf-8"?>
<ds:datastoreItem xmlns:ds="http://schemas.openxmlformats.org/officeDocument/2006/customXml" ds:itemID="{BD3E4FD6-A136-47D0-A85B-846C022293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460</Words>
  <Application>Microsoft Office PowerPoint</Application>
  <PresentationFormat>A3 Paper (297x420 mm)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6</cp:revision>
  <cp:lastPrinted>2024-06-11T13:11:55Z</cp:lastPrinted>
  <dcterms:created xsi:type="dcterms:W3CDTF">2019-06-27T12:58:19Z</dcterms:created>
  <dcterms:modified xsi:type="dcterms:W3CDTF">2024-06-11T13:11:58Z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