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7AD710AD-5BEA-4071-AA5A-229D636825B7}"/>
    <pc:docChg chg="custSel modSld">
      <pc:chgData name="C Blowman" userId="dabdb92a-f43d-4c35-917d-3275f45f038d" providerId="ADAL" clId="{7AD710AD-5BEA-4071-AA5A-229D636825B7}" dt="2024-06-11T13:12:36.954" v="7" actId="403"/>
      <pc:docMkLst>
        <pc:docMk/>
      </pc:docMkLst>
      <pc:sldChg chg="addSp delSp modSp">
        <pc:chgData name="C Blowman" userId="dabdb92a-f43d-4c35-917d-3275f45f038d" providerId="ADAL" clId="{7AD710AD-5BEA-4071-AA5A-229D636825B7}" dt="2024-06-11T13:12:36.954" v="7" actId="403"/>
        <pc:sldMkLst>
          <pc:docMk/>
          <pc:sldMk cId="1432219654" sldId="256"/>
        </pc:sldMkLst>
        <pc:spChg chg="mod">
          <ac:chgData name="C Blowman" userId="dabdb92a-f43d-4c35-917d-3275f45f038d" providerId="ADAL" clId="{7AD710AD-5BEA-4071-AA5A-229D636825B7}" dt="2024-06-11T13:12:36.954" v="7" actId="403"/>
          <ac:spMkLst>
            <pc:docMk/>
            <pc:sldMk cId="1432219654" sldId="256"/>
            <ac:spMk id="4" creationId="{00000000-0000-0000-0000-000000000000}"/>
          </ac:spMkLst>
        </pc:spChg>
        <pc:picChg chg="del">
          <ac:chgData name="C Blowman" userId="dabdb92a-f43d-4c35-917d-3275f45f038d" providerId="ADAL" clId="{7AD710AD-5BEA-4071-AA5A-229D636825B7}" dt="2024-06-11T13:12:31.386" v="0" actId="478"/>
          <ac:picMkLst>
            <pc:docMk/>
            <pc:sldMk cId="1432219654" sldId="256"/>
            <ac:picMk id="8" creationId="{00000000-0000-0000-0000-000000000000}"/>
          </ac:picMkLst>
        </pc:picChg>
        <pc:picChg chg="add mod">
          <ac:chgData name="C Blowman" userId="dabdb92a-f43d-4c35-917d-3275f45f038d" providerId="ADAL" clId="{7AD710AD-5BEA-4071-AA5A-229D636825B7}" dt="2024-06-11T13:12:34.568" v="2" actId="1076"/>
          <ac:picMkLst>
            <pc:docMk/>
            <pc:sldMk cId="1432219654" sldId="256"/>
            <ac:picMk id="9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9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9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3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9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5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1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5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9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1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5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88876-3597-4B53-A9C5-9EB8783F875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4644-79CD-4A8A-8188-607CB0CAA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1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1720" y="329184"/>
            <a:ext cx="813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halk Dash" panose="03000600000000000000" pitchFamily="66" charset="0"/>
              </a:rPr>
              <a:t>Energy Generation and Storage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06522"/>
              </p:ext>
            </p:extLst>
          </p:nvPr>
        </p:nvGraphicFramePr>
        <p:xfrm>
          <a:off x="414528" y="1096264"/>
          <a:ext cx="5766816" cy="4829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4318">
                  <a:extLst>
                    <a:ext uri="{9D8B030D-6E8A-4147-A177-3AD203B41FA5}">
                      <a16:colId xmlns:a16="http://schemas.microsoft.com/office/drawing/2014/main" val="1964215478"/>
                    </a:ext>
                  </a:extLst>
                </a:gridCol>
                <a:gridCol w="3612498">
                  <a:extLst>
                    <a:ext uri="{9D8B030D-6E8A-4147-A177-3AD203B41FA5}">
                      <a16:colId xmlns:a16="http://schemas.microsoft.com/office/drawing/2014/main" val="3262686226"/>
                    </a:ext>
                  </a:extLst>
                </a:gridCol>
              </a:tblGrid>
              <a:tr h="62899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Non-Renewable</a:t>
                      </a: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Energy Sources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This is when certain sources of energy will run out eventually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448664"/>
                  </a:ext>
                </a:extLst>
              </a:tr>
              <a:tr h="156658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Fossil Fuels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Coal,</a:t>
                      </a:r>
                      <a:r>
                        <a:rPr lang="en-GB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Oil and Gas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Burned to create steam, turned in turbines to create electricity.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Burning creates C02 which adds to </a:t>
                      </a: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Global Warming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616221"/>
                  </a:ext>
                </a:extLst>
              </a:tr>
              <a:tr h="263347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Nuclear Power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Nuclear Fission controls the reactor (that creates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 electricity). This requires </a:t>
                      </a: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Uranium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which is non-renewable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Accidents and waste can severely damage the environment and cause radiation poisoning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Radiation poisoning 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fatal and cause physical deformations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Nuclear waste has to be disposed of properly and is hazardous for thousands of years.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3727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266370"/>
              </p:ext>
            </p:extLst>
          </p:nvPr>
        </p:nvGraphicFramePr>
        <p:xfrm>
          <a:off x="6784848" y="1907032"/>
          <a:ext cx="5602224" cy="6816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2831">
                  <a:extLst>
                    <a:ext uri="{9D8B030D-6E8A-4147-A177-3AD203B41FA5}">
                      <a16:colId xmlns:a16="http://schemas.microsoft.com/office/drawing/2014/main" val="1964215478"/>
                    </a:ext>
                  </a:extLst>
                </a:gridCol>
                <a:gridCol w="3509393">
                  <a:extLst>
                    <a:ext uri="{9D8B030D-6E8A-4147-A177-3AD203B41FA5}">
                      <a16:colId xmlns:a16="http://schemas.microsoft.com/office/drawing/2014/main" val="3262686226"/>
                    </a:ext>
                  </a:extLst>
                </a:gridCol>
              </a:tblGrid>
              <a:tr h="63242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Renewable</a:t>
                      </a: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Energy Sources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This is when certain sources of energy will not run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out. 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448664"/>
                  </a:ext>
                </a:extLst>
              </a:tr>
              <a:tr h="176489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Solar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Solar</a:t>
                      </a: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panels </a:t>
                      </a:r>
                      <a:r>
                        <a:rPr lang="en-GB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 used to collect light and convert it into electricity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There is no waste and a consistent supply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However, the panels are not effective at night or in countries where there isn’t a lot of sunlight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616221"/>
                  </a:ext>
                </a:extLst>
              </a:tr>
              <a:tr h="14458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Wind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Turbines</a:t>
                      </a: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harness wind energy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effective on non-windy days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Some people don’t like turbines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 they are noisy, and not attractive to look at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372721"/>
                  </a:ext>
                </a:extLst>
              </a:tr>
              <a:tr h="152731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Hydro-Electrical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This harnesses energy from water held behind a </a:t>
                      </a:r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dam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 be created by flooding land – damaging wildlife habitats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Tidal </a:t>
                      </a:r>
                      <a:r>
                        <a:rPr lang="en-GB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energy comes from using energy from waves</a:t>
                      </a:r>
                      <a:endParaRPr lang="en-GB" sz="1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144354"/>
                  </a:ext>
                </a:extLst>
              </a:tr>
              <a:tr h="144585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Biomass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This is fuel from</a:t>
                      </a: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natural sources e.g. crops, scrap woods and animal waste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Growing biomass crops produces oxygen and uses up C02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However, is a very expensive method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93583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0896" y="6181344"/>
            <a:ext cx="6089904" cy="3200876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Storing Energy</a:t>
            </a:r>
          </a:p>
          <a:p>
            <a:pPr algn="ctr"/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Pneumatics: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the production of energy using compressed gas or air. E.g. Pistons in an engine</a:t>
            </a:r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Hydraulics: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a Pneumatic system, but uses water or oil under pressure. E.g. Wheelchair lifts</a:t>
            </a:r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Kinetic: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that is generated by movement. This is stored by items like springs in a “clickable” pen or balloons,</a:t>
            </a:r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Batteries: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 power can be stored in batteries. Rechargeable batteries are becoming increasingly popular.</a:t>
            </a:r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t="17455" r="84625" b="68572"/>
          <a:stretch/>
        </p:blipFill>
        <p:spPr>
          <a:xfrm>
            <a:off x="11748832" y="-2469"/>
            <a:ext cx="1052768" cy="9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1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8DB4EF-F186-4881-AACB-96013E6F86B7}"/>
</file>

<file path=customXml/itemProps2.xml><?xml version="1.0" encoding="utf-8"?>
<ds:datastoreItem xmlns:ds="http://schemas.openxmlformats.org/officeDocument/2006/customXml" ds:itemID="{1F2593FA-9E98-49B9-B2B2-4387F88A0B78}"/>
</file>

<file path=customXml/itemProps3.xml><?xml version="1.0" encoding="utf-8"?>
<ds:datastoreItem xmlns:ds="http://schemas.openxmlformats.org/officeDocument/2006/customXml" ds:itemID="{6526AF03-54AD-4505-92C4-4DB0867C899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332</Words>
  <Application>Microsoft Office PowerPoint</Application>
  <PresentationFormat>A3 Paper (297x420 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7</cp:revision>
  <cp:lastPrinted>2024-06-11T13:12:47Z</cp:lastPrinted>
  <dcterms:created xsi:type="dcterms:W3CDTF">2019-06-26T11:09:05Z</dcterms:created>
  <dcterms:modified xsi:type="dcterms:W3CDTF">2024-06-11T13:12:48Z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