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866B0154-9FA9-46B0-AF1C-6C8D60D941DF}"/>
    <pc:docChg chg="custSel modSld">
      <pc:chgData name="C Blowman" userId="dabdb92a-f43d-4c35-917d-3275f45f038d" providerId="ADAL" clId="{866B0154-9FA9-46B0-AF1C-6C8D60D941DF}" dt="2024-06-11T13:17:14.788" v="6" actId="403"/>
      <pc:docMkLst>
        <pc:docMk/>
      </pc:docMkLst>
      <pc:sldChg chg="addSp delSp modSp">
        <pc:chgData name="C Blowman" userId="dabdb92a-f43d-4c35-917d-3275f45f038d" providerId="ADAL" clId="{866B0154-9FA9-46B0-AF1C-6C8D60D941DF}" dt="2024-06-11T13:17:14.788" v="6" actId="403"/>
        <pc:sldMkLst>
          <pc:docMk/>
          <pc:sldMk cId="1865318792" sldId="256"/>
        </pc:sldMkLst>
        <pc:spChg chg="mod">
          <ac:chgData name="C Blowman" userId="dabdb92a-f43d-4c35-917d-3275f45f038d" providerId="ADAL" clId="{866B0154-9FA9-46B0-AF1C-6C8D60D941DF}" dt="2024-06-11T13:17:14.788" v="6" actId="403"/>
          <ac:spMkLst>
            <pc:docMk/>
            <pc:sldMk cId="1865318792" sldId="256"/>
            <ac:spMk id="21" creationId="{00000000-0000-0000-0000-000000000000}"/>
          </ac:spMkLst>
        </pc:spChg>
        <pc:picChg chg="del">
          <ac:chgData name="C Blowman" userId="dabdb92a-f43d-4c35-917d-3275f45f038d" providerId="ADAL" clId="{866B0154-9FA9-46B0-AF1C-6C8D60D941DF}" dt="2024-06-11T13:17:05.549" v="0" actId="478"/>
          <ac:picMkLst>
            <pc:docMk/>
            <pc:sldMk cId="1865318792" sldId="256"/>
            <ac:picMk id="57" creationId="{00000000-0000-0000-0000-000000000000}"/>
          </ac:picMkLst>
        </pc:picChg>
        <pc:picChg chg="add mod ord">
          <ac:chgData name="C Blowman" userId="dabdb92a-f43d-4c35-917d-3275f45f038d" providerId="ADAL" clId="{866B0154-9FA9-46B0-AF1C-6C8D60D941DF}" dt="2024-06-11T13:17:11.663" v="3" actId="167"/>
          <ac:picMkLst>
            <pc:docMk/>
            <pc:sldMk cId="1865318792" sldId="256"/>
            <ac:picMk id="58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4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3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1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2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1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7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4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4A74-595D-49F1-9A44-86E42DE2B7E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0A39-5823-4F26-AD9F-9594B0A01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11290" y="24688"/>
            <a:ext cx="1052768" cy="97108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565392" y="886807"/>
            <a:ext cx="6053328" cy="416966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28016" y="844135"/>
            <a:ext cx="6053328" cy="41696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-119" r="45879" b="52512"/>
          <a:stretch/>
        </p:blipFill>
        <p:spPr>
          <a:xfrm>
            <a:off x="4401879" y="5772882"/>
            <a:ext cx="1570156" cy="14808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t="7809" r="35693" b="52572"/>
          <a:stretch/>
        </p:blipFill>
        <p:spPr>
          <a:xfrm>
            <a:off x="2532773" y="7679080"/>
            <a:ext cx="1628991" cy="1486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r="33679" b="52197"/>
          <a:stretch/>
        </p:blipFill>
        <p:spPr>
          <a:xfrm>
            <a:off x="458260" y="5799770"/>
            <a:ext cx="1880818" cy="1486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428454" y="192505"/>
            <a:ext cx="746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halk Dash" panose="03000600000000000000" pitchFamily="66" charset="0"/>
              </a:rPr>
              <a:t>Mechanical Systems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07367" y="1467896"/>
            <a:ext cx="1023808" cy="3218688"/>
            <a:chOff x="6675440" y="1060704"/>
            <a:chExt cx="1023808" cy="3218688"/>
          </a:xfrm>
        </p:grpSpPr>
        <p:sp>
          <p:nvSpPr>
            <p:cNvPr id="4" name="Down Arrow 3"/>
            <p:cNvSpPr/>
            <p:nvPr/>
          </p:nvSpPr>
          <p:spPr>
            <a:xfrm>
              <a:off x="6675440" y="1137386"/>
              <a:ext cx="1023808" cy="314200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67729" y="1060704"/>
              <a:ext cx="437427" cy="3090672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en-GB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Compression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04943" y="1580511"/>
            <a:ext cx="4110860" cy="972151"/>
            <a:chOff x="1755096" y="1155031"/>
            <a:chExt cx="4110860" cy="972151"/>
          </a:xfrm>
        </p:grpSpPr>
        <p:grpSp>
          <p:nvGrpSpPr>
            <p:cNvPr id="34" name="Group 33"/>
            <p:cNvGrpSpPr/>
            <p:nvPr/>
          </p:nvGrpSpPr>
          <p:grpSpPr>
            <a:xfrm>
              <a:off x="1755096" y="1155031"/>
              <a:ext cx="3140311" cy="972151"/>
              <a:chOff x="8265624" y="880711"/>
              <a:chExt cx="3140311" cy="972151"/>
            </a:xfrm>
          </p:grpSpPr>
          <p:sp>
            <p:nvSpPr>
              <p:cNvPr id="5" name="Left-Right Arrow 4"/>
              <p:cNvSpPr/>
              <p:nvPr/>
            </p:nvSpPr>
            <p:spPr>
              <a:xfrm>
                <a:off x="8265624" y="880711"/>
                <a:ext cx="3140311" cy="972151"/>
              </a:xfrm>
              <a:prstGeom prst="left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94295" y="115503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Ten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037156" y="147394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sion</a:t>
              </a:r>
              <a:endPara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85991" y="3048364"/>
            <a:ext cx="2634252" cy="1570797"/>
            <a:chOff x="8154064" y="2165684"/>
            <a:chExt cx="2634252" cy="1570797"/>
          </a:xfrm>
        </p:grpSpPr>
        <p:grpSp>
          <p:nvGrpSpPr>
            <p:cNvPr id="7" name="Group 6"/>
            <p:cNvGrpSpPr/>
            <p:nvPr/>
          </p:nvGrpSpPr>
          <p:grpSpPr>
            <a:xfrm>
              <a:off x="8154064" y="2165684"/>
              <a:ext cx="1952462" cy="1570797"/>
              <a:chOff x="5375251" y="4847237"/>
              <a:chExt cx="2664823" cy="146304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" name="Right Arrow 7"/>
              <p:cNvSpPr/>
              <p:nvPr/>
            </p:nvSpPr>
            <p:spPr>
              <a:xfrm>
                <a:off x="6263526" y="4847237"/>
                <a:ext cx="1776548" cy="862149"/>
              </a:xfrm>
              <a:prstGeom prst="rightArrow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Left Arrow 8"/>
              <p:cNvSpPr/>
              <p:nvPr/>
            </p:nvSpPr>
            <p:spPr>
              <a:xfrm>
                <a:off x="5375251" y="5539569"/>
                <a:ext cx="1763487" cy="770708"/>
              </a:xfrm>
              <a:prstGeom prst="leftArrow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959516" y="246246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83579" y="3104147"/>
              <a:ext cx="689810" cy="37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</a:t>
              </a:r>
              <a:endPara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3485645">
            <a:off x="3801960" y="2364008"/>
            <a:ext cx="2072641" cy="2037050"/>
            <a:chOff x="10326622" y="3258150"/>
            <a:chExt cx="2072641" cy="2037050"/>
          </a:xfrm>
        </p:grpSpPr>
        <p:sp>
          <p:nvSpPr>
            <p:cNvPr id="6" name="Curved Down Arrow 5"/>
            <p:cNvSpPr/>
            <p:nvPr/>
          </p:nvSpPr>
          <p:spPr>
            <a:xfrm>
              <a:off x="10326622" y="3258150"/>
              <a:ext cx="2072641" cy="1002953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3592180">
              <a:off x="10685326" y="4041648"/>
              <a:ext cx="1860242" cy="64686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7771198"/>
                </a:avLst>
              </a:prstTxWarp>
              <a:spAutoFit/>
            </a:bodyPr>
            <a:lstStyle/>
            <a:p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Torsion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933979" y="1571806"/>
            <a:ext cx="2472087" cy="1084766"/>
            <a:chOff x="7971323" y="2909718"/>
            <a:chExt cx="2472087" cy="1084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585" y="2909718"/>
              <a:ext cx="953286" cy="95328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 rot="20480587">
              <a:off x="7971323" y="2999874"/>
              <a:ext cx="2472087" cy="99461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711969"/>
                </a:avLst>
              </a:prstTxWarp>
              <a:spAutoFit/>
            </a:bodyPr>
            <a:lstStyle/>
            <a:p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Rotation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79715" y="1707842"/>
            <a:ext cx="2272424" cy="1141599"/>
            <a:chOff x="9559491" y="735691"/>
            <a:chExt cx="2272424" cy="11415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102" y="735691"/>
              <a:ext cx="1825813" cy="78510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9559491" y="150795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Linear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32320" y="3020407"/>
            <a:ext cx="2278400" cy="1395132"/>
            <a:chOff x="7209322" y="437469"/>
            <a:chExt cx="2548870" cy="1579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9322" y="437469"/>
              <a:ext cx="1579455" cy="157945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19634342">
              <a:off x="7748143" y="1290007"/>
              <a:ext cx="2010049" cy="70215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814436"/>
                </a:avLst>
              </a:prstTxWarp>
              <a:spAutoFit/>
            </a:bodyPr>
            <a:lstStyle/>
            <a:p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Oscill</a:t>
              </a:r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ating</a:t>
              </a:r>
              <a:endPara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20481560">
            <a:off x="9496927" y="2949551"/>
            <a:ext cx="2496150" cy="1647076"/>
            <a:chOff x="9679807" y="2452888"/>
            <a:chExt cx="2496150" cy="16470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9033" y="2452888"/>
              <a:ext cx="1542062" cy="164707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2621768">
              <a:off x="9679807" y="3620207"/>
              <a:ext cx="249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Recip</a:t>
              </a:r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GB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rocating</a:t>
              </a:r>
              <a:endPara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4112" y="5218176"/>
            <a:ext cx="6053328" cy="41696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608064" y="5224272"/>
            <a:ext cx="6053328" cy="41696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-475488" y="1040469"/>
            <a:ext cx="746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61888" y="967638"/>
            <a:ext cx="746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347151" y="5331733"/>
            <a:ext cx="746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08295" y="5355796"/>
            <a:ext cx="746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Gears and Pulleys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8758" y="7425227"/>
            <a:ext cx="21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1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Class Lever:</a:t>
            </a: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Fulcrum in the centre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Scissors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69958" y="6903858"/>
            <a:ext cx="21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2nd Class Lever:</a:t>
            </a: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in the centre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wheelbarrow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22667" y="7331983"/>
            <a:ext cx="21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1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Class Lever:</a:t>
            </a: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 in the centre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Lifting a dumbbell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14" y="5436010"/>
            <a:ext cx="1079840" cy="10798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48" y="6736665"/>
            <a:ext cx="1155391" cy="115539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13" y="7945769"/>
            <a:ext cx="1249762" cy="112203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79" y="8033800"/>
            <a:ext cx="1265506" cy="9197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 rot="1720685">
            <a:off x="11582542" y="5435924"/>
            <a:ext cx="1227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Bevel Gear</a:t>
            </a:r>
          </a:p>
        </p:txBody>
      </p:sp>
      <p:sp>
        <p:nvSpPr>
          <p:cNvPr id="70" name="TextBox 69"/>
          <p:cNvSpPr txBox="1"/>
          <p:nvPr/>
        </p:nvSpPr>
        <p:spPr>
          <a:xfrm rot="19139565">
            <a:off x="11013765" y="6844185"/>
            <a:ext cx="1227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Spur Gear</a:t>
            </a:r>
          </a:p>
        </p:txBody>
      </p:sp>
      <p:sp>
        <p:nvSpPr>
          <p:cNvPr id="71" name="TextBox 70"/>
          <p:cNvSpPr txBox="1"/>
          <p:nvPr/>
        </p:nvSpPr>
        <p:spPr>
          <a:xfrm rot="575706">
            <a:off x="8905375" y="8849432"/>
            <a:ext cx="2233519" cy="28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Rack and Pinion</a:t>
            </a:r>
          </a:p>
        </p:txBody>
      </p:sp>
      <p:sp>
        <p:nvSpPr>
          <p:cNvPr id="72" name="TextBox 71"/>
          <p:cNvSpPr txBox="1"/>
          <p:nvPr/>
        </p:nvSpPr>
        <p:spPr>
          <a:xfrm rot="949803">
            <a:off x="10706100" y="8650619"/>
            <a:ext cx="1739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 and Wheel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14" y="5621338"/>
            <a:ext cx="814135" cy="140845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731669" y="7293883"/>
            <a:ext cx="2126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Pulley is a grooved wheel, that has a belt running through it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uses rotary motion and is often used to help with heavy loads, and transfer force from a motor to a tool in machines like drills, </a:t>
            </a:r>
            <a:r>
              <a:rPr lang="en-GB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9182100" y="5978525"/>
            <a:ext cx="1733550" cy="192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Gears have teeth that mesh together with each other (like teeth on a zip)</a:t>
            </a:r>
          </a:p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mainly focus on rotary motion on tools and machinery e.g. car steering and pillar drills</a:t>
            </a:r>
          </a:p>
        </p:txBody>
      </p:sp>
    </p:spTree>
    <p:extLst>
      <p:ext uri="{BB962C8B-B14F-4D97-AF65-F5344CB8AC3E}">
        <p14:creationId xmlns:p14="http://schemas.microsoft.com/office/powerpoint/2010/main" val="18653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663C41-C90E-4E85-BFDD-3F25E06434E7}"/>
</file>

<file path=customXml/itemProps2.xml><?xml version="1.0" encoding="utf-8"?>
<ds:datastoreItem xmlns:ds="http://schemas.openxmlformats.org/officeDocument/2006/customXml" ds:itemID="{5C7B61BA-1149-4110-8F1C-D10CFA6EFA62}"/>
</file>

<file path=customXml/itemProps3.xml><?xml version="1.0" encoding="utf-8"?>
<ds:datastoreItem xmlns:ds="http://schemas.openxmlformats.org/officeDocument/2006/customXml" ds:itemID="{155BB12D-1748-4B75-BBD6-80D0EC5040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149</Words>
  <Application>Microsoft Office PowerPoint</Application>
  <PresentationFormat>A3 Paper (297x420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7</cp:revision>
  <dcterms:created xsi:type="dcterms:W3CDTF">2019-06-26T12:43:56Z</dcterms:created>
  <dcterms:modified xsi:type="dcterms:W3CDTF">2024-06-11T13:17:17Z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