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A4C19E-D762-4ABD-A7BB-625A64648F4A}" v="74" dt="2022-07-13T19:19:30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30" y="73873"/>
            <a:ext cx="6889316" cy="4240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YEAR 7 KNOWLEDGE ORGANISER- BASICS OF DRAMA</a:t>
            </a:r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DDA4A69-B561-19D9-2187-17E98D8D5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4" t="73601" r="3972" b="6818"/>
          <a:stretch/>
        </p:blipFill>
        <p:spPr>
          <a:xfrm>
            <a:off x="100208" y="548928"/>
            <a:ext cx="7597631" cy="1170793"/>
          </a:xfrm>
          <a:prstGeom prst="rect">
            <a:avLst/>
          </a:prstGeom>
        </p:spPr>
      </p:pic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0B290668-EFB5-6BE9-68C6-B52EE6876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04" t="41984" r="15549" b="16576"/>
          <a:stretch/>
        </p:blipFill>
        <p:spPr>
          <a:xfrm>
            <a:off x="58455" y="1822407"/>
            <a:ext cx="6141937" cy="2811502"/>
          </a:xfrm>
          <a:prstGeom prst="rect">
            <a:avLst/>
          </a:prstGeom>
        </p:spPr>
      </p:pic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1922627-D69A-BA29-C7F2-17AD7887BF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54" t="20438" r="29475" b="12006"/>
          <a:stretch/>
        </p:blipFill>
        <p:spPr>
          <a:xfrm>
            <a:off x="6196208" y="1818143"/>
            <a:ext cx="5964463" cy="4822167"/>
          </a:xfrm>
          <a:prstGeom prst="rect">
            <a:avLst/>
          </a:prstGeom>
        </p:spPr>
      </p:pic>
      <p:pic>
        <p:nvPicPr>
          <p:cNvPr id="7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34EAF9C-2F86-68B2-85FB-A6E9F33FBB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67" t="27021" r="35466" b="50720"/>
          <a:stretch/>
        </p:blipFill>
        <p:spPr>
          <a:xfrm>
            <a:off x="58455" y="4755585"/>
            <a:ext cx="5827736" cy="21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  <SharedWithUsers xmlns="4276e521-d8f5-44a8-8722-75164a36e364">
      <UserInfo>
        <DisplayName>L Winton</DisplayName>
        <AccountId>1025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0FFDE5-2CF9-4316-99CA-57E74D7C7345}">
  <ds:schemaRefs>
    <ds:schemaRef ds:uri="http://schemas.microsoft.com/office/2006/metadata/properties"/>
    <ds:schemaRef ds:uri="http://schemas.microsoft.com/office/infopath/2007/PartnerControls"/>
    <ds:schemaRef ds:uri="2ecd3540-7ae6-4583-a408-d0fdbd12214c"/>
    <ds:schemaRef ds:uri="d2ff850c-5ef6-4677-9489-0d05ff7cff03"/>
  </ds:schemaRefs>
</ds:datastoreItem>
</file>

<file path=customXml/itemProps2.xml><?xml version="1.0" encoding="utf-8"?>
<ds:datastoreItem xmlns:ds="http://schemas.openxmlformats.org/officeDocument/2006/customXml" ds:itemID="{174051A7-4075-4CF9-914B-FED70514A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DD925-CFEA-4873-BE5D-6076B9AED9B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32</cp:revision>
  <dcterms:created xsi:type="dcterms:W3CDTF">2022-07-13T19:10:04Z</dcterms:created>
  <dcterms:modified xsi:type="dcterms:W3CDTF">2022-09-20T09:02:38Z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14200</vt:r8>
  </property>
  <property fmtid="{D5CDD505-2E9C-101B-9397-08002B2CF9AE}" pid="4" name="xd_Signature">
    <vt:bool>false</vt:bool>
  </property>
  <property fmtid="{D5CDD505-2E9C-101B-9397-08002B2CF9AE}" pid="5" name="SharedWithUsers">
    <vt:lpwstr>1025;#L Winton</vt:lpwstr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