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9926638" cy="6797675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308"/>
    <a:srgbClr val="FF00FF"/>
    <a:srgbClr val="144856"/>
    <a:srgbClr val="175A68"/>
    <a:srgbClr val="FE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27C41-93FA-C87C-1C45-73F72EFA5541}" v="69" dt="2022-04-27T11:05:44.076"/>
    <p1510:client id="{86945100-8402-045C-EC0A-6516AD6E836C}" v="30" dt="2022-05-03T08:53:36.248"/>
    <p1510:client id="{ABEDAA4C-835C-3B43-0317-EAEC688DF1EA}" v="136" dt="2022-07-15T11:12:54.650"/>
    <p1510:client id="{BA866C6E-5D6F-FBC5-06E6-18518FDADB46}" v="23" dt="2022-05-03T08:48:28.743"/>
    <p1510:client id="{D859F1F1-0756-D632-1D2E-9AAEFD76C41A}" v="52" dt="2023-07-17T12:44:09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 varScale="1">
        <p:scale>
          <a:sx n="45" d="100"/>
          <a:sy n="45" d="100"/>
        </p:scale>
        <p:origin x="41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Gorry" userId="S::gorryl@omacademy.co.uk::0d22becb-ce40-4e38-bb89-160084d6087c" providerId="AD" clId="Web-{BA866C6E-5D6F-FBC5-06E6-18518FDADB46}"/>
    <pc:docChg chg="modSld">
      <pc:chgData name="L Gorry" userId="S::gorryl@omacademy.co.uk::0d22becb-ce40-4e38-bb89-160084d6087c" providerId="AD" clId="Web-{BA866C6E-5D6F-FBC5-06E6-18518FDADB46}" dt="2022-05-03T08:48:28.743" v="20" actId="1076"/>
      <pc:docMkLst>
        <pc:docMk/>
      </pc:docMkLst>
      <pc:sldChg chg="addSp delSp modSp">
        <pc:chgData name="L Gorry" userId="S::gorryl@omacademy.co.uk::0d22becb-ce40-4e38-bb89-160084d6087c" providerId="AD" clId="Web-{BA866C6E-5D6F-FBC5-06E6-18518FDADB46}" dt="2022-05-03T08:48:28.743" v="20" actId="1076"/>
        <pc:sldMkLst>
          <pc:docMk/>
          <pc:sldMk cId="1074321042" sldId="256"/>
        </pc:sldMkLst>
        <pc:picChg chg="add del mod">
          <ac:chgData name="L Gorry" userId="S::gorryl@omacademy.co.uk::0d22becb-ce40-4e38-bb89-160084d6087c" providerId="AD" clId="Web-{BA866C6E-5D6F-FBC5-06E6-18518FDADB46}" dt="2022-05-03T08:46:49.611" v="1"/>
          <ac:picMkLst>
            <pc:docMk/>
            <pc:sldMk cId="1074321042" sldId="256"/>
            <ac:picMk id="2" creationId="{5A098C79-D596-E9D6-EC13-300643F60CEB}"/>
          </ac:picMkLst>
        </pc:picChg>
        <pc:picChg chg="add mod">
          <ac:chgData name="L Gorry" userId="S::gorryl@omacademy.co.uk::0d22becb-ce40-4e38-bb89-160084d6087c" providerId="AD" clId="Web-{BA866C6E-5D6F-FBC5-06E6-18518FDADB46}" dt="2022-05-03T08:47:22.989" v="6" actId="1076"/>
          <ac:picMkLst>
            <pc:docMk/>
            <pc:sldMk cId="1074321042" sldId="256"/>
            <ac:picMk id="4" creationId="{AEAC9369-3CB7-07D9-6E45-181F8ADB957D}"/>
          </ac:picMkLst>
        </pc:picChg>
        <pc:picChg chg="add mod">
          <ac:chgData name="L Gorry" userId="S::gorryl@omacademy.co.uk::0d22becb-ce40-4e38-bb89-160084d6087c" providerId="AD" clId="Web-{BA866C6E-5D6F-FBC5-06E6-18518FDADB46}" dt="2022-05-03T08:47:34.067" v="8" actId="1076"/>
          <ac:picMkLst>
            <pc:docMk/>
            <pc:sldMk cId="1074321042" sldId="256"/>
            <ac:picMk id="90" creationId="{1C1844AF-0E0C-905C-1F40-D0796ED91601}"/>
          </ac:picMkLst>
        </pc:picChg>
        <pc:picChg chg="add mod">
          <ac:chgData name="L Gorry" userId="S::gorryl@omacademy.co.uk::0d22becb-ce40-4e38-bb89-160084d6087c" providerId="AD" clId="Web-{BA866C6E-5D6F-FBC5-06E6-18518FDADB46}" dt="2022-05-03T08:47:53.553" v="11" actId="1076"/>
          <ac:picMkLst>
            <pc:docMk/>
            <pc:sldMk cId="1074321042" sldId="256"/>
            <ac:picMk id="91" creationId="{28011382-BD59-2B39-3ECE-11FA819A0CC1}"/>
          </ac:picMkLst>
        </pc:picChg>
        <pc:picChg chg="add mod">
          <ac:chgData name="L Gorry" userId="S::gorryl@omacademy.co.uk::0d22becb-ce40-4e38-bb89-160084d6087c" providerId="AD" clId="Web-{BA866C6E-5D6F-FBC5-06E6-18518FDADB46}" dt="2022-05-03T08:48:01.272" v="13" actId="1076"/>
          <ac:picMkLst>
            <pc:docMk/>
            <pc:sldMk cId="1074321042" sldId="256"/>
            <ac:picMk id="92" creationId="{CF6F035A-388C-7FD5-78F6-09E9ED8007A2}"/>
          </ac:picMkLst>
        </pc:picChg>
        <pc:picChg chg="add mod">
          <ac:chgData name="L Gorry" userId="S::gorryl@omacademy.co.uk::0d22becb-ce40-4e38-bb89-160084d6087c" providerId="AD" clId="Web-{BA866C6E-5D6F-FBC5-06E6-18518FDADB46}" dt="2022-05-03T08:48:04.429" v="15" actId="1076"/>
          <ac:picMkLst>
            <pc:docMk/>
            <pc:sldMk cId="1074321042" sldId="256"/>
            <ac:picMk id="94" creationId="{618D9E59-B934-7E2E-03A2-522D70F94841}"/>
          </ac:picMkLst>
        </pc:picChg>
        <pc:picChg chg="add mod">
          <ac:chgData name="L Gorry" userId="S::gorryl@omacademy.co.uk::0d22becb-ce40-4e38-bb89-160084d6087c" providerId="AD" clId="Web-{BA866C6E-5D6F-FBC5-06E6-18518FDADB46}" dt="2022-05-03T08:48:16.601" v="18" actId="1076"/>
          <ac:picMkLst>
            <pc:docMk/>
            <pc:sldMk cId="1074321042" sldId="256"/>
            <ac:picMk id="99" creationId="{C95E89F9-C5FE-BF3A-42C5-C487DB1B95B4}"/>
          </ac:picMkLst>
        </pc:picChg>
        <pc:picChg chg="add mod">
          <ac:chgData name="L Gorry" userId="S::gorryl@omacademy.co.uk::0d22becb-ce40-4e38-bb89-160084d6087c" providerId="AD" clId="Web-{BA866C6E-5D6F-FBC5-06E6-18518FDADB46}" dt="2022-05-03T08:48:28.743" v="20" actId="1076"/>
          <ac:picMkLst>
            <pc:docMk/>
            <pc:sldMk cId="1074321042" sldId="256"/>
            <ac:picMk id="101" creationId="{D2A11309-63C6-0DDA-7F8F-3A42863A030E}"/>
          </ac:picMkLst>
        </pc:picChg>
      </pc:sldChg>
    </pc:docChg>
  </pc:docChgLst>
  <pc:docChgLst>
    <pc:chgData name="L Gorry" userId="S::gorryl@omacademy.co.uk::0d22becb-ce40-4e38-bb89-160084d6087c" providerId="AD" clId="Web-{86945100-8402-045C-EC0A-6516AD6E836C}"/>
    <pc:docChg chg="modSld">
      <pc:chgData name="L Gorry" userId="S::gorryl@omacademy.co.uk::0d22becb-ce40-4e38-bb89-160084d6087c" providerId="AD" clId="Web-{86945100-8402-045C-EC0A-6516AD6E836C}" dt="2022-05-03T08:53:36.248" v="26" actId="1076"/>
      <pc:docMkLst>
        <pc:docMk/>
      </pc:docMkLst>
      <pc:sldChg chg="addSp modSp">
        <pc:chgData name="L Gorry" userId="S::gorryl@omacademy.co.uk::0d22becb-ce40-4e38-bb89-160084d6087c" providerId="AD" clId="Web-{86945100-8402-045C-EC0A-6516AD6E836C}" dt="2022-05-03T08:53:36.248" v="26" actId="1076"/>
        <pc:sldMkLst>
          <pc:docMk/>
          <pc:sldMk cId="1074321042" sldId="256"/>
        </pc:sldMkLst>
        <pc:picChg chg="add mod">
          <ac:chgData name="L Gorry" userId="S::gorryl@omacademy.co.uk::0d22becb-ce40-4e38-bb89-160084d6087c" providerId="AD" clId="Web-{86945100-8402-045C-EC0A-6516AD6E836C}" dt="2022-05-03T08:49:50.101" v="3" actId="1076"/>
          <ac:picMkLst>
            <pc:docMk/>
            <pc:sldMk cId="1074321042" sldId="256"/>
            <ac:picMk id="2" creationId="{C2BCFEDE-2DA5-3E74-7F0C-EB94DEBCB805}"/>
          </ac:picMkLst>
        </pc:picChg>
        <pc:picChg chg="add mod">
          <ac:chgData name="L Gorry" userId="S::gorryl@omacademy.co.uk::0d22becb-ce40-4e38-bb89-160084d6087c" providerId="AD" clId="Web-{86945100-8402-045C-EC0A-6516AD6E836C}" dt="2022-05-03T08:51:17.212" v="8" actId="1076"/>
          <ac:picMkLst>
            <pc:docMk/>
            <pc:sldMk cId="1074321042" sldId="256"/>
            <ac:picMk id="5" creationId="{80EA42F9-5BF8-2EE9-985E-6B3CE899DAC1}"/>
          </ac:picMkLst>
        </pc:picChg>
        <pc:picChg chg="add mod">
          <ac:chgData name="L Gorry" userId="S::gorryl@omacademy.co.uk::0d22becb-ce40-4e38-bb89-160084d6087c" providerId="AD" clId="Web-{86945100-8402-045C-EC0A-6516AD6E836C}" dt="2022-05-03T08:52:59.716" v="19" actId="1076"/>
          <ac:picMkLst>
            <pc:docMk/>
            <pc:sldMk cId="1074321042" sldId="256"/>
            <ac:picMk id="6" creationId="{EB57E424-AE92-60CB-941C-D42FFF283E2C}"/>
          </ac:picMkLst>
        </pc:picChg>
        <pc:picChg chg="add mod">
          <ac:chgData name="L Gorry" userId="S::gorryl@omacademy.co.uk::0d22becb-ce40-4e38-bb89-160084d6087c" providerId="AD" clId="Web-{86945100-8402-045C-EC0A-6516AD6E836C}" dt="2022-05-03T08:51:43.119" v="12" actId="1076"/>
          <ac:picMkLst>
            <pc:docMk/>
            <pc:sldMk cId="1074321042" sldId="256"/>
            <ac:picMk id="102" creationId="{4FA4DE5F-F62C-F0B1-BC3E-20895CD1CDDD}"/>
          </ac:picMkLst>
        </pc:picChg>
        <pc:picChg chg="add mod">
          <ac:chgData name="L Gorry" userId="S::gorryl@omacademy.co.uk::0d22becb-ce40-4e38-bb89-160084d6087c" providerId="AD" clId="Web-{86945100-8402-045C-EC0A-6516AD6E836C}" dt="2022-05-03T08:52:23.105" v="15" actId="1076"/>
          <ac:picMkLst>
            <pc:docMk/>
            <pc:sldMk cId="1074321042" sldId="256"/>
            <ac:picMk id="103" creationId="{F439A6E8-66DE-96D6-FA26-B9E23990AD7E}"/>
          </ac:picMkLst>
        </pc:picChg>
        <pc:picChg chg="add mod">
          <ac:chgData name="L Gorry" userId="S::gorryl@omacademy.co.uk::0d22becb-ce40-4e38-bb89-160084d6087c" providerId="AD" clId="Web-{86945100-8402-045C-EC0A-6516AD6E836C}" dt="2022-05-03T08:53:21.107" v="23" actId="1076"/>
          <ac:picMkLst>
            <pc:docMk/>
            <pc:sldMk cId="1074321042" sldId="256"/>
            <ac:picMk id="104" creationId="{ACFFBFF1-D2D1-5B1F-A052-9254719C0D35}"/>
          </ac:picMkLst>
        </pc:picChg>
        <pc:picChg chg="add mod">
          <ac:chgData name="L Gorry" userId="S::gorryl@omacademy.co.uk::0d22becb-ce40-4e38-bb89-160084d6087c" providerId="AD" clId="Web-{86945100-8402-045C-EC0A-6516AD6E836C}" dt="2022-05-03T08:53:36.248" v="26" actId="1076"/>
          <ac:picMkLst>
            <pc:docMk/>
            <pc:sldMk cId="1074321042" sldId="256"/>
            <ac:picMk id="105" creationId="{275965B1-1E99-2F00-C94F-65F2326B6475}"/>
          </ac:picMkLst>
        </pc:picChg>
      </pc:sldChg>
    </pc:docChg>
  </pc:docChgLst>
  <pc:docChgLst>
    <pc:chgData name="L Gorry" userId="S::gorryl@omacademy.co.uk::0d22becb-ce40-4e38-bb89-160084d6087c" providerId="AD" clId="Web-{ABEDAA4C-835C-3B43-0317-EAEC688DF1EA}"/>
    <pc:docChg chg="addSld delSld modSld">
      <pc:chgData name="L Gorry" userId="S::gorryl@omacademy.co.uk::0d22becb-ce40-4e38-bb89-160084d6087c" providerId="AD" clId="Web-{ABEDAA4C-835C-3B43-0317-EAEC688DF1EA}" dt="2022-07-15T11:12:54.650" v="128" actId="1076"/>
      <pc:docMkLst>
        <pc:docMk/>
      </pc:docMkLst>
      <pc:sldChg chg="addSp modSp">
        <pc:chgData name="L Gorry" userId="S::gorryl@omacademy.co.uk::0d22becb-ce40-4e38-bb89-160084d6087c" providerId="AD" clId="Web-{ABEDAA4C-835C-3B43-0317-EAEC688DF1EA}" dt="2022-07-15T11:12:54.650" v="128" actId="1076"/>
        <pc:sldMkLst>
          <pc:docMk/>
          <pc:sldMk cId="1074321042" sldId="256"/>
        </pc:sldMkLst>
        <pc:picChg chg="add mod">
          <ac:chgData name="L Gorry" userId="S::gorryl@omacademy.co.uk::0d22becb-ce40-4e38-bb89-160084d6087c" providerId="AD" clId="Web-{ABEDAA4C-835C-3B43-0317-EAEC688DF1EA}" dt="2022-07-15T11:02:02.590" v="1" actId="1076"/>
          <ac:picMkLst>
            <pc:docMk/>
            <pc:sldMk cId="1074321042" sldId="256"/>
            <ac:picMk id="7" creationId="{D1487025-83B0-632D-A663-BA3A4C7DFD86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5:18.687" v="33" actId="1076"/>
          <ac:picMkLst>
            <pc:docMk/>
            <pc:sldMk cId="1074321042" sldId="256"/>
            <ac:picMk id="8" creationId="{56A1C3C1-0199-921A-1F75-1A27726BE568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5:24.844" v="35" actId="1076"/>
          <ac:picMkLst>
            <pc:docMk/>
            <pc:sldMk cId="1074321042" sldId="256"/>
            <ac:picMk id="9" creationId="{3B86ABC5-C253-FFCF-A6D4-672EBFB8EE4F}"/>
          </ac:picMkLst>
        </pc:picChg>
        <pc:picChg chg="add mod">
          <ac:chgData name="L Gorry" userId="S::gorryl@omacademy.co.uk::0d22becb-ce40-4e38-bb89-160084d6087c" providerId="AD" clId="Web-{ABEDAA4C-835C-3B43-0317-EAEC688DF1EA}" dt="2022-07-15T11:12:26.806" v="115" actId="1076"/>
          <ac:picMkLst>
            <pc:docMk/>
            <pc:sldMk cId="1074321042" sldId="256"/>
            <ac:picMk id="10" creationId="{E0A143A5-6036-C2AE-D521-3E71CA31EFA8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5:15.437" v="31" actId="1076"/>
          <ac:picMkLst>
            <pc:docMk/>
            <pc:sldMk cId="1074321042" sldId="256"/>
            <ac:picMk id="13" creationId="{0F60C1C4-65EA-94D4-AD73-4D5BFE608639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5:12.703" v="29" actId="1076"/>
          <ac:picMkLst>
            <pc:docMk/>
            <pc:sldMk cId="1074321042" sldId="256"/>
            <ac:picMk id="14" creationId="{64484805-DD00-0BAC-8745-8854404FD9CE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5:11.281" v="28" actId="1076"/>
          <ac:picMkLst>
            <pc:docMk/>
            <pc:sldMk cId="1074321042" sldId="256"/>
            <ac:picMk id="16" creationId="{00B326D1-5142-9D17-BB67-0AEEAF2DF160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4:14.717" v="19" actId="1076"/>
          <ac:picMkLst>
            <pc:docMk/>
            <pc:sldMk cId="1074321042" sldId="256"/>
            <ac:picMk id="17" creationId="{EDC8725D-A08A-883E-1838-EF7EFBBFEE00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5:14.328" v="30" actId="1076"/>
          <ac:picMkLst>
            <pc:docMk/>
            <pc:sldMk cId="1074321042" sldId="256"/>
            <ac:picMk id="18" creationId="{68003B1B-F8D7-FBA8-3662-C4E9EB9DC147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5:19.797" v="34" actId="1076"/>
          <ac:picMkLst>
            <pc:docMk/>
            <pc:sldMk cId="1074321042" sldId="256"/>
            <ac:picMk id="19" creationId="{C31F1F4E-EC3E-7A5A-3D95-CAC5F2458D4C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5:07.812" v="27" actId="1076"/>
          <ac:picMkLst>
            <pc:docMk/>
            <pc:sldMk cId="1074321042" sldId="256"/>
            <ac:picMk id="20" creationId="{EE6935C7-F489-4BFF-E69D-277A2EE59E61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5:34.219" v="37" actId="1076"/>
          <ac:picMkLst>
            <pc:docMk/>
            <pc:sldMk cId="1074321042" sldId="256"/>
            <ac:picMk id="21" creationId="{5631326C-5D80-23D5-B1AC-D61708D8B73B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5:52.188" v="39" actId="1076"/>
          <ac:picMkLst>
            <pc:docMk/>
            <pc:sldMk cId="1074321042" sldId="256"/>
            <ac:picMk id="22" creationId="{8372334B-8293-9F17-4090-11FE627F5960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5:56.766" v="41" actId="1076"/>
          <ac:picMkLst>
            <pc:docMk/>
            <pc:sldMk cId="1074321042" sldId="256"/>
            <ac:picMk id="23" creationId="{AF0D9267-CFA5-0D2F-12EA-58921C5BD2F2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6:01.235" v="43" actId="1076"/>
          <ac:picMkLst>
            <pc:docMk/>
            <pc:sldMk cId="1074321042" sldId="256"/>
            <ac:picMk id="24" creationId="{CD7A8545-594E-6541-4C2E-992FA776D996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6:05.079" v="45" actId="1076"/>
          <ac:picMkLst>
            <pc:docMk/>
            <pc:sldMk cId="1074321042" sldId="256"/>
            <ac:picMk id="25" creationId="{5C67D436-DBC0-47C4-3B5C-63C633FD9B24}"/>
          </ac:picMkLst>
        </pc:picChg>
        <pc:picChg chg="add mod">
          <ac:chgData name="L Gorry" userId="S::gorryl@omacademy.co.uk::0d22becb-ce40-4e38-bb89-160084d6087c" providerId="AD" clId="Web-{ABEDAA4C-835C-3B43-0317-EAEC688DF1EA}" dt="2022-07-15T11:12:39.915" v="121" actId="1076"/>
          <ac:picMkLst>
            <pc:docMk/>
            <pc:sldMk cId="1074321042" sldId="256"/>
            <ac:picMk id="26" creationId="{4FD8900D-79E0-FDC4-AB1F-21868443D5DB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6:27.314" v="49" actId="1076"/>
          <ac:picMkLst>
            <pc:docMk/>
            <pc:sldMk cId="1074321042" sldId="256"/>
            <ac:picMk id="27" creationId="{4BF6CA2E-252D-8209-D57F-3666B9D3C8EF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6:38.267" v="51" actId="1076"/>
          <ac:picMkLst>
            <pc:docMk/>
            <pc:sldMk cId="1074321042" sldId="256"/>
            <ac:picMk id="28" creationId="{41C2AD62-F917-EA67-FEC9-47BA21AB1503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6:46.642" v="53" actId="1076"/>
          <ac:picMkLst>
            <pc:docMk/>
            <pc:sldMk cId="1074321042" sldId="256"/>
            <ac:picMk id="29" creationId="{9463A933-BED2-24DA-96D5-BDBD74911815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6:50.627" v="55" actId="1076"/>
          <ac:picMkLst>
            <pc:docMk/>
            <pc:sldMk cId="1074321042" sldId="256"/>
            <ac:picMk id="30" creationId="{BA082440-87A0-27F1-D037-ADABA66C606B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7:00.377" v="58" actId="1076"/>
          <ac:picMkLst>
            <pc:docMk/>
            <pc:sldMk cId="1074321042" sldId="256"/>
            <ac:picMk id="31" creationId="{DB498B79-80F7-16B1-59AB-285908434DE0}"/>
          </ac:picMkLst>
        </pc:picChg>
        <pc:picChg chg="add mod">
          <ac:chgData name="L Gorry" userId="S::gorryl@omacademy.co.uk::0d22becb-ce40-4e38-bb89-160084d6087c" providerId="AD" clId="Web-{ABEDAA4C-835C-3B43-0317-EAEC688DF1EA}" dt="2022-07-15T11:12:38.962" v="120" actId="1076"/>
          <ac:picMkLst>
            <pc:docMk/>
            <pc:sldMk cId="1074321042" sldId="256"/>
            <ac:picMk id="32" creationId="{62F72F13-E4DF-9465-1912-E8D7BC587EE2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7:20.284" v="63" actId="1076"/>
          <ac:picMkLst>
            <pc:docMk/>
            <pc:sldMk cId="1074321042" sldId="256"/>
            <ac:picMk id="33" creationId="{B0A0C8ED-4F6C-1F68-8343-3DF71B761743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7:27.753" v="67" actId="1076"/>
          <ac:picMkLst>
            <pc:docMk/>
            <pc:sldMk cId="1074321042" sldId="256"/>
            <ac:picMk id="34" creationId="{9A0250ED-B97D-8B0A-6CDD-DA3FF27CE1DA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7:37.112" v="72" actId="1076"/>
          <ac:picMkLst>
            <pc:docMk/>
            <pc:sldMk cId="1074321042" sldId="256"/>
            <ac:picMk id="35" creationId="{AD61D3D2-513C-147A-A616-8DE1A3390924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7:48.237" v="74" actId="1076"/>
          <ac:picMkLst>
            <pc:docMk/>
            <pc:sldMk cId="1074321042" sldId="256"/>
            <ac:picMk id="36" creationId="{3D8F898A-43AC-389A-298C-98B0A014C0D4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7:53.003" v="76" actId="1076"/>
          <ac:picMkLst>
            <pc:docMk/>
            <pc:sldMk cId="1074321042" sldId="256"/>
            <ac:picMk id="37" creationId="{37F1A7DF-54C2-31EA-B4E1-E951C5F198ED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7:56.894" v="78" actId="1076"/>
          <ac:picMkLst>
            <pc:docMk/>
            <pc:sldMk cId="1074321042" sldId="256"/>
            <ac:picMk id="38" creationId="{FCC66F2C-62DF-2773-E0D0-E56E0BAF70ED}"/>
          </ac:picMkLst>
        </pc:picChg>
        <pc:picChg chg="add mod">
          <ac:chgData name="L Gorry" userId="S::gorryl@omacademy.co.uk::0d22becb-ce40-4e38-bb89-160084d6087c" providerId="AD" clId="Web-{ABEDAA4C-835C-3B43-0317-EAEC688DF1EA}" dt="2022-07-15T11:12:51.994" v="126" actId="1076"/>
          <ac:picMkLst>
            <pc:docMk/>
            <pc:sldMk cId="1074321042" sldId="256"/>
            <ac:picMk id="39" creationId="{30168AA9-A2B7-64FA-65AC-63D37A4532DD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8:09.394" v="84" actId="1076"/>
          <ac:picMkLst>
            <pc:docMk/>
            <pc:sldMk cId="1074321042" sldId="256"/>
            <ac:picMk id="40" creationId="{3D7EE29E-C1DF-C38D-4370-AD325C834E85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8:33.113" v="86" actId="1076"/>
          <ac:picMkLst>
            <pc:docMk/>
            <pc:sldMk cId="1074321042" sldId="256"/>
            <ac:picMk id="41" creationId="{38C08C88-6D5C-36D4-4E96-063E6F327AFC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8:37.613" v="88" actId="1076"/>
          <ac:picMkLst>
            <pc:docMk/>
            <pc:sldMk cId="1074321042" sldId="256"/>
            <ac:picMk id="43" creationId="{DCEABE6D-CE00-FAC7-C8FE-5FF8ECAEF7DB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8:42.895" v="90" actId="1076"/>
          <ac:picMkLst>
            <pc:docMk/>
            <pc:sldMk cId="1074321042" sldId="256"/>
            <ac:picMk id="46" creationId="{9C18BE58-8DD8-7344-75A5-EC30825B4F32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8:48.567" v="93" actId="1076"/>
          <ac:picMkLst>
            <pc:docMk/>
            <pc:sldMk cId="1074321042" sldId="256"/>
            <ac:picMk id="47" creationId="{E7F53B4A-602A-9C94-EB2B-9F302472B64C}"/>
          </ac:picMkLst>
        </pc:picChg>
        <pc:picChg chg="add mod">
          <ac:chgData name="L Gorry" userId="S::gorryl@omacademy.co.uk::0d22becb-ce40-4e38-bb89-160084d6087c" providerId="AD" clId="Web-{ABEDAA4C-835C-3B43-0317-EAEC688DF1EA}" dt="2022-07-15T11:12:53.009" v="127" actId="1076"/>
          <ac:picMkLst>
            <pc:docMk/>
            <pc:sldMk cId="1074321042" sldId="256"/>
            <ac:picMk id="48" creationId="{C4192EAC-CE69-D6BE-4D35-299BE6161B4A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9:10.708" v="100" actId="1076"/>
          <ac:picMkLst>
            <pc:docMk/>
            <pc:sldMk cId="1074321042" sldId="256"/>
            <ac:picMk id="49" creationId="{67C9C59B-1BB4-965C-ABCB-7D24AD9D7E4F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9:15.380" v="102" actId="1076"/>
          <ac:picMkLst>
            <pc:docMk/>
            <pc:sldMk cId="1074321042" sldId="256"/>
            <ac:picMk id="50" creationId="{A0245CB8-D56B-27D3-53C8-AD7D9DDAA571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9:20.458" v="105" actId="1076"/>
          <ac:picMkLst>
            <pc:docMk/>
            <pc:sldMk cId="1074321042" sldId="256"/>
            <ac:picMk id="51" creationId="{C0C7618C-50ED-7166-A17B-D714E639348C}"/>
          </ac:picMkLst>
        </pc:picChg>
        <pc:picChg chg="add mod">
          <ac:chgData name="L Gorry" userId="S::gorryl@omacademy.co.uk::0d22becb-ce40-4e38-bb89-160084d6087c" providerId="AD" clId="Web-{ABEDAA4C-835C-3B43-0317-EAEC688DF1EA}" dt="2022-07-15T11:09:31.240" v="109" actId="1076"/>
          <ac:picMkLst>
            <pc:docMk/>
            <pc:sldMk cId="1074321042" sldId="256"/>
            <ac:picMk id="52" creationId="{898B1CFA-6712-076C-2C46-C0DE3FBC6457}"/>
          </ac:picMkLst>
        </pc:picChg>
        <pc:picChg chg="add mod">
          <ac:chgData name="L Gorry" userId="S::gorryl@omacademy.co.uk::0d22becb-ce40-4e38-bb89-160084d6087c" providerId="AD" clId="Web-{ABEDAA4C-835C-3B43-0317-EAEC688DF1EA}" dt="2022-07-15T11:12:28.446" v="116" actId="1076"/>
          <ac:picMkLst>
            <pc:docMk/>
            <pc:sldMk cId="1074321042" sldId="256"/>
            <ac:picMk id="56" creationId="{E905818B-C54D-333A-16F9-F5684F26A91D}"/>
          </ac:picMkLst>
        </pc:picChg>
        <pc:picChg chg="add mod">
          <ac:chgData name="L Gorry" userId="S::gorryl@omacademy.co.uk::0d22becb-ce40-4e38-bb89-160084d6087c" providerId="AD" clId="Web-{ABEDAA4C-835C-3B43-0317-EAEC688DF1EA}" dt="2022-07-15T11:12:41.759" v="122" actId="1076"/>
          <ac:picMkLst>
            <pc:docMk/>
            <pc:sldMk cId="1074321042" sldId="256"/>
            <ac:picMk id="57" creationId="{175F5751-7448-A4FA-7564-D2B4804B0574}"/>
          </ac:picMkLst>
        </pc:picChg>
        <pc:picChg chg="add mod">
          <ac:chgData name="L Gorry" userId="S::gorryl@omacademy.co.uk::0d22becb-ce40-4e38-bb89-160084d6087c" providerId="AD" clId="Web-{ABEDAA4C-835C-3B43-0317-EAEC688DF1EA}" dt="2022-07-15T11:12:54.650" v="128" actId="1076"/>
          <ac:picMkLst>
            <pc:docMk/>
            <pc:sldMk cId="1074321042" sldId="256"/>
            <ac:picMk id="59" creationId="{5298E1DC-9A48-0D09-974B-1CEACC324B0D}"/>
          </ac:picMkLst>
        </pc:picChg>
      </pc:sldChg>
      <pc:sldChg chg="add del replId">
        <pc:chgData name="L Gorry" userId="S::gorryl@omacademy.co.uk::0d22becb-ce40-4e38-bb89-160084d6087c" providerId="AD" clId="Web-{ABEDAA4C-835C-3B43-0317-EAEC688DF1EA}" dt="2022-07-15T11:02:15.184" v="3"/>
        <pc:sldMkLst>
          <pc:docMk/>
          <pc:sldMk cId="2102009679" sldId="257"/>
        </pc:sldMkLst>
      </pc:sldChg>
    </pc:docChg>
  </pc:docChgLst>
  <pc:docChgLst>
    <pc:chgData name="L Gorry" userId="S::gorryl@omacademy.co.uk::427a9ff7-87af-4e35-9cf5-aa45c0a45e3c" providerId="AD" clId="Web-{D859F1F1-0756-D632-1D2E-9AAEFD76C41A}"/>
    <pc:docChg chg="modSld">
      <pc:chgData name="L Gorry" userId="S::gorryl@omacademy.co.uk::427a9ff7-87af-4e35-9cf5-aa45c0a45e3c" providerId="AD" clId="Web-{D859F1F1-0756-D632-1D2E-9AAEFD76C41A}" dt="2023-07-17T12:44:09.874" v="25" actId="14100"/>
      <pc:docMkLst>
        <pc:docMk/>
      </pc:docMkLst>
      <pc:sldChg chg="modSp">
        <pc:chgData name="L Gorry" userId="S::gorryl@omacademy.co.uk::427a9ff7-87af-4e35-9cf5-aa45c0a45e3c" providerId="AD" clId="Web-{D859F1F1-0756-D632-1D2E-9AAEFD76C41A}" dt="2023-07-17T12:44:09.874" v="25" actId="14100"/>
        <pc:sldMkLst>
          <pc:docMk/>
          <pc:sldMk cId="1074321042" sldId="256"/>
        </pc:sldMkLst>
        <pc:spChg chg="mod">
          <ac:chgData name="L Gorry" userId="S::gorryl@omacademy.co.uk::427a9ff7-87af-4e35-9cf5-aa45c0a45e3c" providerId="AD" clId="Web-{D859F1F1-0756-D632-1D2E-9AAEFD76C41A}" dt="2023-07-17T12:43:44.372" v="16" actId="20577"/>
          <ac:spMkLst>
            <pc:docMk/>
            <pc:sldMk cId="1074321042" sldId="256"/>
            <ac:spMk id="45" creationId="{439AC873-11A3-4F9F-8597-75AE42891A95}"/>
          </ac:spMkLst>
        </pc:spChg>
        <pc:spChg chg="mod">
          <ac:chgData name="L Gorry" userId="S::gorryl@omacademy.co.uk::427a9ff7-87af-4e35-9cf5-aa45c0a45e3c" providerId="AD" clId="Web-{D859F1F1-0756-D632-1D2E-9AAEFD76C41A}" dt="2023-07-17T12:44:09.874" v="25" actId="14100"/>
          <ac:spMkLst>
            <pc:docMk/>
            <pc:sldMk cId="1074321042" sldId="256"/>
            <ac:spMk id="83" creationId="{77488140-F5BB-446A-B227-397B875C483F}"/>
          </ac:spMkLst>
        </pc:spChg>
        <pc:spChg chg="mod">
          <ac:chgData name="L Gorry" userId="S::gorryl@omacademy.co.uk::427a9ff7-87af-4e35-9cf5-aa45c0a45e3c" providerId="AD" clId="Web-{D859F1F1-0756-D632-1D2E-9AAEFD76C41A}" dt="2023-07-17T12:44:02.967" v="24" actId="20577"/>
          <ac:spMkLst>
            <pc:docMk/>
            <pc:sldMk cId="1074321042" sldId="256"/>
            <ac:spMk id="206" creationId="{30BDC7B9-F464-40ED-9E3B-FB15503034A9}"/>
          </ac:spMkLst>
        </pc:spChg>
        <pc:spChg chg="mod">
          <ac:chgData name="L Gorry" userId="S::gorryl@omacademy.co.uk::427a9ff7-87af-4e35-9cf5-aa45c0a45e3c" providerId="AD" clId="Web-{D859F1F1-0756-D632-1D2E-9AAEFD76C41A}" dt="2023-07-17T12:42:26.305" v="0" actId="14100"/>
          <ac:spMkLst>
            <pc:docMk/>
            <pc:sldMk cId="1074321042" sldId="256"/>
            <ac:spMk id="256" creationId="{F51BFA5E-F85E-4F29-B5AC-5D49AE7F5F8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32288" y="850900"/>
            <a:ext cx="126206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2288" y="850900"/>
            <a:ext cx="1262062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tiff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608268" y="1365222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53674" y="15522198"/>
            <a:ext cx="6575417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882862" y="13367703"/>
            <a:ext cx="5942715" cy="6218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107287" y="11131055"/>
            <a:ext cx="5841604" cy="654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70067" y="9270881"/>
            <a:ext cx="2800986" cy="2229301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44822" y="7077884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0" y="8981637"/>
            <a:ext cx="5935711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869163" y="4957745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315755" y="2785276"/>
            <a:ext cx="2800409" cy="220431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4182" y="4684481"/>
            <a:ext cx="5733212" cy="6041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399075" y="11415689"/>
            <a:ext cx="2846512" cy="2284159"/>
          </a:xfrm>
          <a:prstGeom prst="blockArc">
            <a:avLst>
              <a:gd name="adj1" fmla="val 10800013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953674" y="2459522"/>
            <a:ext cx="5854586" cy="6293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406" r="530" b="32512"/>
          <a:stretch/>
        </p:blipFill>
        <p:spPr>
          <a:xfrm>
            <a:off x="7808260" y="16552304"/>
            <a:ext cx="1438243" cy="482694"/>
          </a:xfrm>
          <a:prstGeom prst="rect">
            <a:avLst/>
          </a:prstGeom>
        </p:spPr>
      </p:pic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7424776" y="15172320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7597167" y="153812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239447" y="17232036"/>
            <a:ext cx="8438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into a career in Information Technology (I.T.)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624174" y="15506766"/>
            <a:ext cx="841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597168" y="15443482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</a:t>
            </a:r>
          </a:p>
        </p:txBody>
      </p:sp>
      <p:sp>
        <p:nvSpPr>
          <p:cNvPr id="574" name="Block Arc 573">
            <a:extLst>
              <a:ext uri="{FF2B5EF4-FFF2-40B4-BE49-F238E27FC236}">
                <a16:creationId xmlns:a16="http://schemas.microsoft.com/office/drawing/2014/main" id="{42DCC817-95A4-4F9E-B69E-5B3F826F1806}"/>
              </a:ext>
            </a:extLst>
          </p:cNvPr>
          <p:cNvSpPr/>
          <p:nvPr/>
        </p:nvSpPr>
        <p:spPr>
          <a:xfrm rot="16200000">
            <a:off x="677579" y="688094"/>
            <a:ext cx="2591870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3" name="Rectangle 692">
            <a:extLst>
              <a:ext uri="{FF2B5EF4-FFF2-40B4-BE49-F238E27FC236}">
                <a16:creationId xmlns:a16="http://schemas.microsoft.com/office/drawing/2014/main" id="{242D1697-493D-4EEA-9BF1-C16D669A5B45}"/>
              </a:ext>
            </a:extLst>
          </p:cNvPr>
          <p:cNvSpPr/>
          <p:nvPr/>
        </p:nvSpPr>
        <p:spPr>
          <a:xfrm>
            <a:off x="1950156" y="481913"/>
            <a:ext cx="462817" cy="6204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://t3.gstatic.com/images?q=tbn:ANd9GcTYTMJo2Yq3F8ri3xLuRqs8Koo6oG7c3ZGLzHvYXIbrR7GCF9tLHbCrBu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051" y="15578744"/>
            <a:ext cx="768972" cy="7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" name="Arrow: Right 106">
            <a:extLst>
              <a:ext uri="{FF2B5EF4-FFF2-40B4-BE49-F238E27FC236}">
                <a16:creationId xmlns:a16="http://schemas.microsoft.com/office/drawing/2014/main" id="{F8F14BC0-7255-904B-B559-CD0DA8A5B106}"/>
              </a:ext>
            </a:extLst>
          </p:cNvPr>
          <p:cNvSpPr/>
          <p:nvPr/>
        </p:nvSpPr>
        <p:spPr>
          <a:xfrm>
            <a:off x="2412031" y="400788"/>
            <a:ext cx="522611" cy="313461"/>
          </a:xfrm>
          <a:prstGeom prst="rightArrow">
            <a:avLst>
              <a:gd name="adj1" fmla="val 50000"/>
              <a:gd name="adj2" fmla="val 4789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" name="Arrow: Right 106">
            <a:extLst>
              <a:ext uri="{FF2B5EF4-FFF2-40B4-BE49-F238E27FC236}">
                <a16:creationId xmlns:a16="http://schemas.microsoft.com/office/drawing/2014/main" id="{D10B3849-51DC-B64D-971F-BCA9D546DCAE}"/>
              </a:ext>
            </a:extLst>
          </p:cNvPr>
          <p:cNvSpPr/>
          <p:nvPr/>
        </p:nvSpPr>
        <p:spPr>
          <a:xfrm>
            <a:off x="2412031" y="856728"/>
            <a:ext cx="522611" cy="313461"/>
          </a:xfrm>
          <a:prstGeom prst="rightArrow">
            <a:avLst>
              <a:gd name="adj1" fmla="val 50000"/>
              <a:gd name="adj2" fmla="val 4789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08" name="Picture 707" descr="A close up of a logo&#10;&#10;Description automatically generated">
            <a:extLst>
              <a:ext uri="{FF2B5EF4-FFF2-40B4-BE49-F238E27FC236}">
                <a16:creationId xmlns:a16="http://schemas.microsoft.com/office/drawing/2014/main" id="{1FDB4158-C97B-485A-9493-41C7BA2E0D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>
            <a:off x="352724" y="282897"/>
            <a:ext cx="823441" cy="67128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6533667-C266-41D3-8808-88BDBA33A3B6}"/>
              </a:ext>
            </a:extLst>
          </p:cNvPr>
          <p:cNvSpPr txBox="1"/>
          <p:nvPr/>
        </p:nvSpPr>
        <p:spPr>
          <a:xfrm>
            <a:off x="3280227" y="886678"/>
            <a:ext cx="466942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1800" b="1" dirty="0">
                <a:latin typeface="Tahoma"/>
                <a:ea typeface="Tahoma"/>
                <a:cs typeface="Tahoma"/>
              </a:rPr>
              <a:t>Information Technology </a:t>
            </a:r>
            <a:endParaRPr lang="en-US" dirty="0"/>
          </a:p>
          <a:p>
            <a:pPr algn="r"/>
            <a:r>
              <a:rPr lang="en-GB" sz="1800" b="1" dirty="0">
                <a:latin typeface="Tahoma"/>
                <a:ea typeface="Tahoma"/>
                <a:cs typeface="Tahoma"/>
              </a:rPr>
              <a:t>Learning Journey</a:t>
            </a:r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9AC873-11A3-4F9F-8597-75AE42891A95}"/>
              </a:ext>
            </a:extLst>
          </p:cNvPr>
          <p:cNvSpPr txBox="1"/>
          <p:nvPr/>
        </p:nvSpPr>
        <p:spPr>
          <a:xfrm>
            <a:off x="3007451" y="179318"/>
            <a:ext cx="2634683" cy="46166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latin typeface="Tahoma"/>
                <a:ea typeface="Tahoma"/>
                <a:cs typeface="Tahoma"/>
              </a:rPr>
              <a:t>Level 2 IT WJEC </a:t>
            </a:r>
            <a:endParaRPr lang="en-US" sz="1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b="1" dirty="0">
                <a:latin typeface="Tahoma"/>
                <a:ea typeface="Tahoma"/>
                <a:cs typeface="Tahoma"/>
              </a:rPr>
              <a:t>Year 10 and 11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23FC7A1-62C6-4AC4-97CA-4C5D27C7173D}"/>
              </a:ext>
            </a:extLst>
          </p:cNvPr>
          <p:cNvSpPr txBox="1"/>
          <p:nvPr/>
        </p:nvSpPr>
        <p:spPr>
          <a:xfrm>
            <a:off x="4694665" y="16357727"/>
            <a:ext cx="1759267" cy="510778"/>
          </a:xfrm>
          <a:prstGeom prst="wedgeRoundRectCallout">
            <a:avLst>
              <a:gd name="adj1" fmla="val -2166"/>
              <a:gd name="adj2" fmla="val -7222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Importance of organization within your computer 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F951266-2AD6-4F56-9100-B1931120EBB9}"/>
              </a:ext>
            </a:extLst>
          </p:cNvPr>
          <p:cNvCxnSpPr>
            <a:cxnSpLocks/>
            <a:stCxn id="73" idx="3"/>
          </p:cNvCxnSpPr>
          <p:nvPr/>
        </p:nvCxnSpPr>
        <p:spPr>
          <a:xfrm>
            <a:off x="1148511" y="1163239"/>
            <a:ext cx="240901" cy="6952"/>
          </a:xfrm>
          <a:prstGeom prst="line">
            <a:avLst/>
          </a:prstGeom>
          <a:ln w="2857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500CF960-72AC-4352-813D-F1E274310F34}"/>
              </a:ext>
            </a:extLst>
          </p:cNvPr>
          <p:cNvSpPr txBox="1"/>
          <p:nvPr/>
        </p:nvSpPr>
        <p:spPr>
          <a:xfrm>
            <a:off x="148434" y="993962"/>
            <a:ext cx="1000077" cy="33855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decision </a:t>
            </a:r>
          </a:p>
          <a:p>
            <a:pPr algn="ctr"/>
            <a:r>
              <a:rPr lang="en-US" sz="800" b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Options in KS4</a:t>
            </a:r>
            <a:endParaRPr lang="en-US" sz="8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380C023-A169-48BC-8A61-816C7A29EC89}"/>
              </a:ext>
            </a:extLst>
          </p:cNvPr>
          <p:cNvSpPr txBox="1"/>
          <p:nvPr/>
        </p:nvSpPr>
        <p:spPr>
          <a:xfrm>
            <a:off x="6626730" y="14563414"/>
            <a:ext cx="930740" cy="646986"/>
          </a:xfrm>
          <a:prstGeom prst="wedgeRoundRectCallout">
            <a:avLst>
              <a:gd name="adj1" fmla="val 7940"/>
              <a:gd name="adj2" fmla="val 8506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expectations in a Computer Room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6CCB37F-E5FC-4A94-9C42-B42FBED6CBCB}"/>
              </a:ext>
            </a:extLst>
          </p:cNvPr>
          <p:cNvSpPr txBox="1"/>
          <p:nvPr/>
        </p:nvSpPr>
        <p:spPr>
          <a:xfrm>
            <a:off x="5233006" y="14870230"/>
            <a:ext cx="1132318" cy="374571"/>
          </a:xfrm>
          <a:prstGeom prst="wedgeRoundRectCallout">
            <a:avLst>
              <a:gd name="adj1" fmla="val 7940"/>
              <a:gd name="adj2" fmla="val 8506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Cyberbullying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C7D440F-E451-451A-99C1-1348BA31FB4D}"/>
              </a:ext>
            </a:extLst>
          </p:cNvPr>
          <p:cNvSpPr txBox="1"/>
          <p:nvPr/>
        </p:nvSpPr>
        <p:spPr>
          <a:xfrm>
            <a:off x="1011466" y="16429396"/>
            <a:ext cx="1663154" cy="374571"/>
          </a:xfrm>
          <a:prstGeom prst="wedgeRoundRectCallout">
            <a:avLst>
              <a:gd name="adj1" fmla="val 26323"/>
              <a:gd name="adj2" fmla="val -6736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Microsoft Word Skills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87C1B6B-7118-4929-B5CB-34BB90E516D6}"/>
              </a:ext>
            </a:extLst>
          </p:cNvPr>
          <p:cNvSpPr txBox="1"/>
          <p:nvPr/>
        </p:nvSpPr>
        <p:spPr>
          <a:xfrm>
            <a:off x="6525694" y="16273252"/>
            <a:ext cx="1060363" cy="374571"/>
          </a:xfrm>
          <a:prstGeom prst="wedgeRoundRectCallout">
            <a:avLst>
              <a:gd name="adj1" fmla="val -10026"/>
              <a:gd name="adj2" fmla="val -65501"/>
              <a:gd name="adj3" fmla="val 16667"/>
            </a:avLst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E-Safety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C2352A-37D0-4F92-A971-240ABED1FECA}"/>
              </a:ext>
            </a:extLst>
          </p:cNvPr>
          <p:cNvSpPr txBox="1"/>
          <p:nvPr/>
        </p:nvSpPr>
        <p:spPr>
          <a:xfrm>
            <a:off x="3389779" y="16329967"/>
            <a:ext cx="1059981" cy="510778"/>
          </a:xfrm>
          <a:prstGeom prst="wedgeRoundRectCallout">
            <a:avLst>
              <a:gd name="adj1" fmla="val -16023"/>
              <a:gd name="adj2" fmla="val -64120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Files and Folder Creation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8ED8F31-E509-4ACA-A1FE-67D6B9EA3BE4}"/>
              </a:ext>
            </a:extLst>
          </p:cNvPr>
          <p:cNvSpPr txBox="1"/>
          <p:nvPr/>
        </p:nvSpPr>
        <p:spPr>
          <a:xfrm>
            <a:off x="6146079" y="3365348"/>
            <a:ext cx="1695035" cy="374571"/>
          </a:xfrm>
          <a:prstGeom prst="wedgeRoundRectCallout">
            <a:avLst>
              <a:gd name="adj1" fmla="val 44371"/>
              <a:gd name="adj2" fmla="val 8617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Microsoft software (Word and PowerPoint)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E59D010-22AC-4524-9287-8E09A6305B0A}"/>
              </a:ext>
            </a:extLst>
          </p:cNvPr>
          <p:cNvSpPr txBox="1"/>
          <p:nvPr/>
        </p:nvSpPr>
        <p:spPr>
          <a:xfrm>
            <a:off x="66003" y="15971006"/>
            <a:ext cx="1146800" cy="374571"/>
          </a:xfrm>
          <a:prstGeom prst="wedgeRoundRectCallout">
            <a:avLst>
              <a:gd name="adj1" fmla="val 67052"/>
              <a:gd name="adj2" fmla="val -83636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PowerPoint Skills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5271CB10-DDDD-465F-9919-1A6244A2DF07}"/>
              </a:ext>
            </a:extLst>
          </p:cNvPr>
          <p:cNvSpPr txBox="1"/>
          <p:nvPr/>
        </p:nvSpPr>
        <p:spPr>
          <a:xfrm>
            <a:off x="2152405" y="14561457"/>
            <a:ext cx="1069122" cy="510778"/>
          </a:xfrm>
          <a:prstGeom prst="wedgeRoundRectCallout">
            <a:avLst>
              <a:gd name="adj1" fmla="val 38825"/>
              <a:gd name="adj2" fmla="val 11357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Header and Footer Skills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0866F020-A602-4FB2-9A51-A4E8D116F772}"/>
              </a:ext>
            </a:extLst>
          </p:cNvPr>
          <p:cNvSpPr txBox="1"/>
          <p:nvPr/>
        </p:nvSpPr>
        <p:spPr>
          <a:xfrm>
            <a:off x="103767" y="12723549"/>
            <a:ext cx="1056484" cy="510778"/>
          </a:xfrm>
          <a:prstGeom prst="wedgeRoundRectCallout">
            <a:avLst>
              <a:gd name="adj1" fmla="val 35686"/>
              <a:gd name="adj2" fmla="val 8428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Boolean Logic Connectors 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44B187A-ABEA-451A-9D54-34900343A9E4}"/>
              </a:ext>
            </a:extLst>
          </p:cNvPr>
          <p:cNvSpPr txBox="1"/>
          <p:nvPr/>
        </p:nvSpPr>
        <p:spPr>
          <a:xfrm>
            <a:off x="4549208" y="12781313"/>
            <a:ext cx="1493311" cy="238363"/>
          </a:xfrm>
          <a:prstGeom prst="wedgeRoundRectCallout">
            <a:avLst>
              <a:gd name="adj1" fmla="val -36497"/>
              <a:gd name="adj2" fmla="val 8674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2D Design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A9BB53E-39FD-4587-8C99-9F98305BA037}"/>
              </a:ext>
            </a:extLst>
          </p:cNvPr>
          <p:cNvSpPr txBox="1"/>
          <p:nvPr/>
        </p:nvSpPr>
        <p:spPr>
          <a:xfrm>
            <a:off x="169079" y="8436618"/>
            <a:ext cx="1735132" cy="374571"/>
          </a:xfrm>
          <a:prstGeom prst="wedgeRoundRectCallout">
            <a:avLst>
              <a:gd name="adj1" fmla="val 35922"/>
              <a:gd name="adj2" fmla="val 9652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Expectations in an IT room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30BDC7B9-F464-40ED-9E3B-FB15503034A9}"/>
              </a:ext>
            </a:extLst>
          </p:cNvPr>
          <p:cNvSpPr txBox="1"/>
          <p:nvPr/>
        </p:nvSpPr>
        <p:spPr>
          <a:xfrm>
            <a:off x="5197541" y="1927039"/>
            <a:ext cx="1341414" cy="238363"/>
          </a:xfrm>
          <a:prstGeom prst="wedgeRoundRectCallout">
            <a:avLst>
              <a:gd name="adj1" fmla="val 62341"/>
              <a:gd name="adj2" fmla="val 150861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Understand </a:t>
            </a:r>
            <a:r>
              <a:rPr lang="en-US" sz="800" dirty="0" err="1">
                <a:latin typeface="Tahoma"/>
                <a:ea typeface="Tahoma"/>
                <a:cs typeface="Tahoma"/>
              </a:rPr>
              <a:t>Photopea</a:t>
            </a:r>
            <a:endParaRPr lang="en-GB" sz="8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DE59D010-22AC-4524-9287-8E09A6305B0A}"/>
              </a:ext>
            </a:extLst>
          </p:cNvPr>
          <p:cNvSpPr txBox="1"/>
          <p:nvPr/>
        </p:nvSpPr>
        <p:spPr>
          <a:xfrm>
            <a:off x="2742468" y="12399233"/>
            <a:ext cx="1161975" cy="510778"/>
          </a:xfrm>
          <a:prstGeom prst="wedgeRoundRectCallout">
            <a:avLst>
              <a:gd name="adj1" fmla="val -57111"/>
              <a:gd name="adj2" fmla="val 8570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how to research and collate assets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3F6DF26-EC4F-4F09-84CE-3B1491E0D249}"/>
              </a:ext>
            </a:extLst>
          </p:cNvPr>
          <p:cNvSpPr txBox="1"/>
          <p:nvPr/>
        </p:nvSpPr>
        <p:spPr>
          <a:xfrm>
            <a:off x="6287440" y="12139048"/>
            <a:ext cx="1682157" cy="238363"/>
          </a:xfrm>
          <a:prstGeom prst="wedgeRoundRectCallout">
            <a:avLst>
              <a:gd name="adj1" fmla="val -3712"/>
              <a:gd name="adj2" fmla="val -11673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Networks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57C3A564-9D0C-44EE-BA0D-9A63F0DC54F0}"/>
              </a:ext>
            </a:extLst>
          </p:cNvPr>
          <p:cNvSpPr txBox="1"/>
          <p:nvPr/>
        </p:nvSpPr>
        <p:spPr>
          <a:xfrm>
            <a:off x="4642255" y="4144405"/>
            <a:ext cx="1480154" cy="374571"/>
          </a:xfrm>
          <a:prstGeom prst="wedgeRoundRectCallout">
            <a:avLst>
              <a:gd name="adj1" fmla="val 15422"/>
              <a:gd name="adj2" fmla="val 7476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how to be organized electronically</a:t>
            </a:r>
            <a:r>
              <a:rPr lang="en-GB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E8874A-32B6-43DB-8368-26FB3169C2F8}"/>
              </a:ext>
            </a:extLst>
          </p:cNvPr>
          <p:cNvGrpSpPr/>
          <p:nvPr/>
        </p:nvGrpSpPr>
        <p:grpSpPr>
          <a:xfrm>
            <a:off x="590196" y="9541594"/>
            <a:ext cx="1274618" cy="1304869"/>
            <a:chOff x="838904" y="10376726"/>
            <a:chExt cx="1274618" cy="1304869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ACF0C630-75E2-F848-B9E5-7E5905E2C993}"/>
                </a:ext>
              </a:extLst>
            </p:cNvPr>
            <p:cNvSpPr/>
            <p:nvPr/>
          </p:nvSpPr>
          <p:spPr>
            <a:xfrm>
              <a:off x="872169" y="10376726"/>
              <a:ext cx="1214980" cy="130486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37258FC4-E633-1F40-B961-0AFD7DEF4AD4}"/>
                </a:ext>
              </a:extLst>
            </p:cNvPr>
            <p:cNvSpPr/>
            <p:nvPr/>
          </p:nvSpPr>
          <p:spPr>
            <a:xfrm>
              <a:off x="1048805" y="10576736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8E84878-B999-3E45-A62E-A5D9A1ABF6E1}"/>
                </a:ext>
              </a:extLst>
            </p:cNvPr>
            <p:cNvSpPr txBox="1"/>
            <p:nvPr/>
          </p:nvSpPr>
          <p:spPr>
            <a:xfrm>
              <a:off x="838904" y="10604356"/>
              <a:ext cx="12746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F51BFA5E-F85E-4F29-B5AC-5D49AE7F5F88}"/>
              </a:ext>
            </a:extLst>
          </p:cNvPr>
          <p:cNvSpPr txBox="1"/>
          <p:nvPr/>
        </p:nvSpPr>
        <p:spPr>
          <a:xfrm>
            <a:off x="2153843" y="8190654"/>
            <a:ext cx="1126385" cy="374571"/>
          </a:xfrm>
          <a:prstGeom prst="wedgeRoundRectCallout">
            <a:avLst>
              <a:gd name="adj1" fmla="val 14294"/>
              <a:gd name="adj2" fmla="val 13581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E-Safety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CD900B10-D92A-44B5-B979-AD7D77736D44}"/>
              </a:ext>
            </a:extLst>
          </p:cNvPr>
          <p:cNvSpPr txBox="1"/>
          <p:nvPr/>
        </p:nvSpPr>
        <p:spPr>
          <a:xfrm>
            <a:off x="3499938" y="8498924"/>
            <a:ext cx="1649708" cy="238363"/>
          </a:xfrm>
          <a:prstGeom prst="wedgeRoundRectCallout">
            <a:avLst>
              <a:gd name="adj1" fmla="val 34920"/>
              <a:gd name="adj2" fmla="val 70750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Cyberbullying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0F799FBF-5D0D-4859-B66C-086B2A4578E2}"/>
              </a:ext>
            </a:extLst>
          </p:cNvPr>
          <p:cNvSpPr txBox="1"/>
          <p:nvPr/>
        </p:nvSpPr>
        <p:spPr>
          <a:xfrm>
            <a:off x="6253774" y="6286607"/>
            <a:ext cx="2063672" cy="374571"/>
          </a:xfrm>
          <a:prstGeom prst="wedgeRoundRectCallout">
            <a:avLst>
              <a:gd name="adj1" fmla="val 31512"/>
              <a:gd name="adj2" fmla="val 8196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Physical computer components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EADFE8B4-D808-4E93-8E4B-AF47BE196788}"/>
              </a:ext>
            </a:extLst>
          </p:cNvPr>
          <p:cNvSpPr txBox="1"/>
          <p:nvPr/>
        </p:nvSpPr>
        <p:spPr>
          <a:xfrm>
            <a:off x="4032752" y="7595522"/>
            <a:ext cx="1919560" cy="510778"/>
          </a:xfrm>
          <a:prstGeom prst="wedgeRoundRectCallout">
            <a:avLst>
              <a:gd name="adj1" fmla="val 8346"/>
              <a:gd name="adj2" fmla="val -68660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how to collect and save resources for use in Microsoft packages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1F772946-7B05-4F13-BEE8-02D226A69841}"/>
              </a:ext>
            </a:extLst>
          </p:cNvPr>
          <p:cNvSpPr txBox="1"/>
          <p:nvPr/>
        </p:nvSpPr>
        <p:spPr>
          <a:xfrm>
            <a:off x="398173" y="4239961"/>
            <a:ext cx="1291382" cy="510778"/>
          </a:xfrm>
          <a:prstGeom prst="wedgeRoundRectCallout">
            <a:avLst>
              <a:gd name="adj1" fmla="val 38356"/>
              <a:gd name="adj2" fmla="val 82526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expectations in an IT room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8A8CC54F-0826-4DF3-B5D5-C2736CAE9976}"/>
              </a:ext>
            </a:extLst>
          </p:cNvPr>
          <p:cNvSpPr txBox="1"/>
          <p:nvPr/>
        </p:nvSpPr>
        <p:spPr>
          <a:xfrm>
            <a:off x="2606180" y="3984572"/>
            <a:ext cx="876038" cy="510778"/>
          </a:xfrm>
          <a:prstGeom prst="wedgeRoundRectCallout">
            <a:avLst>
              <a:gd name="adj1" fmla="val 77091"/>
              <a:gd name="adj2" fmla="val 70382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e-safety and cyberbullying </a:t>
            </a:r>
          </a:p>
        </p:txBody>
      </p:sp>
      <p:pic>
        <p:nvPicPr>
          <p:cNvPr id="390" name="Picture 389">
            <a:extLst>
              <a:ext uri="{FF2B5EF4-FFF2-40B4-BE49-F238E27FC236}">
                <a16:creationId xmlns:a16="http://schemas.microsoft.com/office/drawing/2014/main" id="{BC9F3DF9-FBEB-4193-BA00-BB9537EE86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" r="6379" b="13210"/>
          <a:stretch/>
        </p:blipFill>
        <p:spPr>
          <a:xfrm>
            <a:off x="407672" y="2111245"/>
            <a:ext cx="561992" cy="571516"/>
          </a:xfrm>
          <a:prstGeom prst="rect">
            <a:avLst/>
          </a:prstGeom>
        </p:spPr>
      </p:pic>
      <p:sp>
        <p:nvSpPr>
          <p:cNvPr id="11" name="AutoShape 2" descr="Ormiston Maritime Academ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77" y="-43615"/>
            <a:ext cx="1483293" cy="961823"/>
          </a:xfrm>
          <a:prstGeom prst="rect">
            <a:avLst/>
          </a:prstGeom>
        </p:spPr>
      </p:pic>
      <p:sp>
        <p:nvSpPr>
          <p:cNvPr id="249" name="TextBox 248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5181662" y="4718273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10/11 Options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44B187A-ABEA-451A-9D54-34900343A9E4}"/>
              </a:ext>
            </a:extLst>
          </p:cNvPr>
          <p:cNvSpPr txBox="1"/>
          <p:nvPr/>
        </p:nvSpPr>
        <p:spPr>
          <a:xfrm>
            <a:off x="6538955" y="12847270"/>
            <a:ext cx="1493311" cy="238363"/>
          </a:xfrm>
          <a:prstGeom prst="wedgeRoundRectCallout">
            <a:avLst>
              <a:gd name="adj1" fmla="val -12259"/>
              <a:gd name="adj2" fmla="val 8527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Binary Coding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4324792" y="10661196"/>
            <a:ext cx="1985070" cy="238363"/>
          </a:xfrm>
          <a:prstGeom prst="wedgeRoundRectCallout">
            <a:avLst>
              <a:gd name="adj1" fmla="val 48872"/>
              <a:gd name="adj2" fmla="val 8196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Mail Merge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5998271" y="9772010"/>
            <a:ext cx="1182909" cy="510778"/>
          </a:xfrm>
          <a:prstGeom prst="wedgeRoundRectCallout">
            <a:avLst>
              <a:gd name="adj1" fmla="val -65760"/>
              <a:gd name="adj2" fmla="val -5761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importance of organization 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0BDC7B9-F464-40ED-9E3B-FB15503034A9}"/>
              </a:ext>
            </a:extLst>
          </p:cNvPr>
          <p:cNvSpPr txBox="1"/>
          <p:nvPr/>
        </p:nvSpPr>
        <p:spPr>
          <a:xfrm>
            <a:off x="2214735" y="3259019"/>
            <a:ext cx="1175044" cy="238363"/>
          </a:xfrm>
          <a:prstGeom prst="wedgeRoundRectCallout">
            <a:avLst>
              <a:gd name="adj1" fmla="val 94725"/>
              <a:gd name="adj2" fmla="val -8179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Python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4AF60BB-0EEA-44BC-B782-532516ED77F5}"/>
              </a:ext>
            </a:extLst>
          </p:cNvPr>
          <p:cNvSpPr txBox="1"/>
          <p:nvPr/>
        </p:nvSpPr>
        <p:spPr>
          <a:xfrm>
            <a:off x="1703678" y="1739508"/>
            <a:ext cx="2498195" cy="374571"/>
          </a:xfrm>
          <a:prstGeom prst="wedgeRoundRectCallout">
            <a:avLst>
              <a:gd name="adj1" fmla="val -38534"/>
              <a:gd name="adj2" fmla="val 11811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Algorithms (Storyboard and structure Diagrams)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FE8874A-32B6-43DB-8368-26FB3169C2F8}"/>
              </a:ext>
            </a:extLst>
          </p:cNvPr>
          <p:cNvGrpSpPr/>
          <p:nvPr/>
        </p:nvGrpSpPr>
        <p:grpSpPr>
          <a:xfrm>
            <a:off x="432022" y="5355671"/>
            <a:ext cx="1274618" cy="1304869"/>
            <a:chOff x="838904" y="10376726"/>
            <a:chExt cx="1274618" cy="1304869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CF0C630-75E2-F848-B9E5-7E5905E2C993}"/>
                </a:ext>
              </a:extLst>
            </p:cNvPr>
            <p:cNvSpPr/>
            <p:nvPr/>
          </p:nvSpPr>
          <p:spPr>
            <a:xfrm>
              <a:off x="872169" y="10376726"/>
              <a:ext cx="1214980" cy="1304869"/>
            </a:xfrm>
            <a:prstGeom prst="ellipse">
              <a:avLst/>
            </a:prstGeom>
            <a:solidFill>
              <a:srgbClr val="F8B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7258FC4-E633-1F40-B961-0AFD7DEF4AD4}"/>
                </a:ext>
              </a:extLst>
            </p:cNvPr>
            <p:cNvSpPr/>
            <p:nvPr/>
          </p:nvSpPr>
          <p:spPr>
            <a:xfrm>
              <a:off x="1048805" y="10576736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8E84878-B999-3E45-A62E-A5D9A1ABF6E1}"/>
                </a:ext>
              </a:extLst>
            </p:cNvPr>
            <p:cNvSpPr txBox="1"/>
            <p:nvPr/>
          </p:nvSpPr>
          <p:spPr>
            <a:xfrm>
              <a:off x="838904" y="10604356"/>
              <a:ext cx="12746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2047682" y="10561910"/>
            <a:ext cx="1985070" cy="238363"/>
          </a:xfrm>
          <a:prstGeom prst="wedgeRoundRectCallout">
            <a:avLst>
              <a:gd name="adj1" fmla="val 48872"/>
              <a:gd name="adj2" fmla="val 8196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Storyboard (Algorithms)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5382332" y="8291628"/>
            <a:ext cx="1182909" cy="374571"/>
          </a:xfrm>
          <a:prstGeom prst="wedgeRoundRectCallout">
            <a:avLst>
              <a:gd name="adj1" fmla="val 70781"/>
              <a:gd name="adj2" fmla="val 69536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2D Design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6603578" y="7889223"/>
            <a:ext cx="1182909" cy="646986"/>
          </a:xfrm>
          <a:prstGeom prst="wedgeRoundRectCallout">
            <a:avLst>
              <a:gd name="adj1" fmla="val 77283"/>
              <a:gd name="adj2" fmla="val 5447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knowledge of Microsoft packages (Word and PowerPoint)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6548203" y="7549789"/>
            <a:ext cx="1164413" cy="238363"/>
          </a:xfrm>
          <a:prstGeom prst="wedgeRoundRectCallout">
            <a:avLst>
              <a:gd name="adj1" fmla="val -65760"/>
              <a:gd name="adj2" fmla="val -5761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Software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F799FBF-5D0D-4859-B66C-086B2A4578E2}"/>
              </a:ext>
            </a:extLst>
          </p:cNvPr>
          <p:cNvSpPr txBox="1"/>
          <p:nvPr/>
        </p:nvSpPr>
        <p:spPr>
          <a:xfrm>
            <a:off x="3253655" y="6448823"/>
            <a:ext cx="2063672" cy="238363"/>
          </a:xfrm>
          <a:prstGeom prst="wedgeRoundRectCallout">
            <a:avLst>
              <a:gd name="adj1" fmla="val 31512"/>
              <a:gd name="adj2" fmla="val 8196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HTML Coding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ADFE8B4-D808-4E93-8E4B-AF47BE196788}"/>
              </a:ext>
            </a:extLst>
          </p:cNvPr>
          <p:cNvSpPr txBox="1"/>
          <p:nvPr/>
        </p:nvSpPr>
        <p:spPr>
          <a:xfrm>
            <a:off x="1882862" y="7577446"/>
            <a:ext cx="1919560" cy="374571"/>
          </a:xfrm>
          <a:prstGeom prst="wedgeRoundRectCallout">
            <a:avLst>
              <a:gd name="adj1" fmla="val 8346"/>
              <a:gd name="adj2" fmla="val -68660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MS Excel and how to manipulate data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F799FBF-5D0D-4859-B66C-086B2A4578E2}"/>
              </a:ext>
            </a:extLst>
          </p:cNvPr>
          <p:cNvSpPr txBox="1"/>
          <p:nvPr/>
        </p:nvSpPr>
        <p:spPr>
          <a:xfrm>
            <a:off x="2047683" y="5933560"/>
            <a:ext cx="886960" cy="510778"/>
          </a:xfrm>
          <a:prstGeom prst="wedgeRoundRectCallout">
            <a:avLst>
              <a:gd name="adj1" fmla="val 31512"/>
              <a:gd name="adj2" fmla="val 8196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Flowcharts (Algorithms)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AEAC9369-3CB7-07D9-6E45-181F8ADB95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1853" y="15522090"/>
            <a:ext cx="513120" cy="616662"/>
          </a:xfrm>
          <a:prstGeom prst="rect">
            <a:avLst/>
          </a:prstGeom>
        </p:spPr>
      </p:pic>
      <p:pic>
        <p:nvPicPr>
          <p:cNvPr id="90" name="Picture 4" descr="Icon&#10;&#10;Description automatically generated">
            <a:extLst>
              <a:ext uri="{FF2B5EF4-FFF2-40B4-BE49-F238E27FC236}">
                <a16:creationId xmlns:a16="http://schemas.microsoft.com/office/drawing/2014/main" id="{1C1844AF-0E0C-905C-1F40-D0796ED916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4395" y="15535770"/>
            <a:ext cx="513120" cy="616662"/>
          </a:xfrm>
          <a:prstGeom prst="rect">
            <a:avLst/>
          </a:prstGeom>
        </p:spPr>
      </p:pic>
      <p:pic>
        <p:nvPicPr>
          <p:cNvPr id="91" name="Picture 4" descr="Icon&#10;&#10;Description automatically generated">
            <a:extLst>
              <a:ext uri="{FF2B5EF4-FFF2-40B4-BE49-F238E27FC236}">
                <a16:creationId xmlns:a16="http://schemas.microsoft.com/office/drawing/2014/main" id="{28011382-BD59-2B39-3ECE-11FA819A0C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9987" y="8977200"/>
            <a:ext cx="513120" cy="616662"/>
          </a:xfrm>
          <a:prstGeom prst="rect">
            <a:avLst/>
          </a:prstGeom>
        </p:spPr>
      </p:pic>
      <p:pic>
        <p:nvPicPr>
          <p:cNvPr id="92" name="Picture 4" descr="Icon&#10;&#10;Description automatically generated">
            <a:extLst>
              <a:ext uri="{FF2B5EF4-FFF2-40B4-BE49-F238E27FC236}">
                <a16:creationId xmlns:a16="http://schemas.microsoft.com/office/drawing/2014/main" id="{CF6F035A-388C-7FD5-78F6-09E9ED8007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8798" y="8922845"/>
            <a:ext cx="513120" cy="616662"/>
          </a:xfrm>
          <a:prstGeom prst="rect">
            <a:avLst/>
          </a:prstGeom>
        </p:spPr>
      </p:pic>
      <p:pic>
        <p:nvPicPr>
          <p:cNvPr id="94" name="Picture 4" descr="Icon&#10;&#10;Description automatically generated">
            <a:extLst>
              <a:ext uri="{FF2B5EF4-FFF2-40B4-BE49-F238E27FC236}">
                <a16:creationId xmlns:a16="http://schemas.microsoft.com/office/drawing/2014/main" id="{618D9E59-B934-7E2E-03A2-522D70F948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1621" y="8977346"/>
            <a:ext cx="513120" cy="616662"/>
          </a:xfrm>
          <a:prstGeom prst="rect">
            <a:avLst/>
          </a:prstGeom>
        </p:spPr>
      </p:pic>
      <p:pic>
        <p:nvPicPr>
          <p:cNvPr id="99" name="Picture 4" descr="Icon&#10;&#10;Description automatically generated">
            <a:extLst>
              <a:ext uri="{FF2B5EF4-FFF2-40B4-BE49-F238E27FC236}">
                <a16:creationId xmlns:a16="http://schemas.microsoft.com/office/drawing/2014/main" id="{C95E89F9-C5FE-BF3A-42C5-C487DB1B95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1974" y="4663956"/>
            <a:ext cx="513120" cy="616662"/>
          </a:xfrm>
          <a:prstGeom prst="rect">
            <a:avLst/>
          </a:prstGeom>
        </p:spPr>
      </p:pic>
      <p:pic>
        <p:nvPicPr>
          <p:cNvPr id="101" name="Picture 4" descr="Icon&#10;&#10;Description automatically generated">
            <a:extLst>
              <a:ext uri="{FF2B5EF4-FFF2-40B4-BE49-F238E27FC236}">
                <a16:creationId xmlns:a16="http://schemas.microsoft.com/office/drawing/2014/main" id="{D2A11309-63C6-0DDA-7F8F-3A42863A03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1040" y="4623207"/>
            <a:ext cx="513120" cy="616662"/>
          </a:xfrm>
          <a:prstGeom prst="rect">
            <a:avLst/>
          </a:prstGeom>
        </p:spPr>
      </p:pic>
      <p:pic>
        <p:nvPicPr>
          <p:cNvPr id="2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2BCFEDE-2DA5-3E74-7F0C-EB94DEBCB8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5587" y="6850497"/>
            <a:ext cx="796957" cy="612077"/>
          </a:xfrm>
          <a:prstGeom prst="rect">
            <a:avLst/>
          </a:prstGeom>
        </p:spPr>
      </p:pic>
      <p:pic>
        <p:nvPicPr>
          <p:cNvPr id="5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80EA42F9-5BF8-2EE9-985E-6B3CE899DA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7450" y="11156970"/>
            <a:ext cx="654313" cy="723001"/>
          </a:xfrm>
          <a:prstGeom prst="rect">
            <a:avLst/>
          </a:prstGeom>
        </p:spPr>
      </p:pic>
      <p:pic>
        <p:nvPicPr>
          <p:cNvPr id="102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4FA4DE5F-F62C-F0B1-BC3E-20895CD1CD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2985" y="6564467"/>
            <a:ext cx="654313" cy="723001"/>
          </a:xfrm>
          <a:prstGeom prst="rect">
            <a:avLst/>
          </a:prstGeom>
        </p:spPr>
      </p:pic>
      <p:pic>
        <p:nvPicPr>
          <p:cNvPr id="103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F439A6E8-66DE-96D6-FA26-B9E23990AD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7170" y="2397024"/>
            <a:ext cx="654313" cy="723001"/>
          </a:xfrm>
          <a:prstGeom prst="rect">
            <a:avLst/>
          </a:prstGeom>
        </p:spPr>
      </p:pic>
      <p:pic>
        <p:nvPicPr>
          <p:cNvPr id="6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EB57E424-AE92-60CB-941C-D42FFF283E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60450" y="13344839"/>
            <a:ext cx="736731" cy="726956"/>
          </a:xfrm>
          <a:prstGeom prst="rect">
            <a:avLst/>
          </a:prstGeom>
        </p:spPr>
      </p:pic>
      <p:pic>
        <p:nvPicPr>
          <p:cNvPr id="104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ACFFBFF1-D2D1-5B1F-A052-9254719C0D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11912" y="6774879"/>
            <a:ext cx="736731" cy="726956"/>
          </a:xfrm>
          <a:prstGeom prst="rect">
            <a:avLst/>
          </a:prstGeom>
        </p:spPr>
      </p:pic>
      <p:pic>
        <p:nvPicPr>
          <p:cNvPr id="105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275965B1-1E99-2F00-C94F-65F2326B64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5715" y="2404147"/>
            <a:ext cx="736731" cy="72695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1487025-83B0-632D-A663-BA3A4C7DFD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43695" y="15061577"/>
            <a:ext cx="895309" cy="876300"/>
          </a:xfrm>
          <a:prstGeom prst="rect">
            <a:avLst/>
          </a:prstGeom>
        </p:spPr>
      </p:pic>
      <p:pic>
        <p:nvPicPr>
          <p:cNvPr id="8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56A1C3C1-0199-921A-1F75-1A27726BE5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14750" y="12847402"/>
            <a:ext cx="885785" cy="857250"/>
          </a:xfrm>
          <a:prstGeom prst="rect">
            <a:avLst/>
          </a:prstGeom>
        </p:spPr>
      </p:pic>
      <p:pic>
        <p:nvPicPr>
          <p:cNvPr id="9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3B86ABC5-C253-FFCF-A6D4-672EBFB8EE4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37511" y="11518450"/>
            <a:ext cx="866735" cy="762000"/>
          </a:xfrm>
          <a:prstGeom prst="rect">
            <a:avLst/>
          </a:prstGeom>
        </p:spPr>
      </p:pic>
      <p:pic>
        <p:nvPicPr>
          <p:cNvPr id="10" name="Picture 12" descr="Icon&#10;&#10;Description automatically generated">
            <a:extLst>
              <a:ext uri="{FF2B5EF4-FFF2-40B4-BE49-F238E27FC236}">
                <a16:creationId xmlns:a16="http://schemas.microsoft.com/office/drawing/2014/main" id="{E0A143A5-6036-C2AE-D521-3E71CA31EF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65585" y="13175649"/>
            <a:ext cx="781014" cy="809625"/>
          </a:xfrm>
          <a:prstGeom prst="rect">
            <a:avLst/>
          </a:prstGeom>
        </p:spPr>
      </p:pic>
      <p:pic>
        <p:nvPicPr>
          <p:cNvPr id="13" name="Picture 13" descr="Icon&#10;&#10;Description automatically generated">
            <a:extLst>
              <a:ext uri="{FF2B5EF4-FFF2-40B4-BE49-F238E27FC236}">
                <a16:creationId xmlns:a16="http://schemas.microsoft.com/office/drawing/2014/main" id="{0F60C1C4-65EA-94D4-AD73-4D5BFE6086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90964" y="13019473"/>
            <a:ext cx="847686" cy="857250"/>
          </a:xfrm>
          <a:prstGeom prst="rect">
            <a:avLst/>
          </a:prstGeom>
        </p:spPr>
      </p:pic>
      <p:pic>
        <p:nvPicPr>
          <p:cNvPr id="14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64484805-DD00-0BAC-8745-8854404FD9C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570" y="14774089"/>
            <a:ext cx="838162" cy="895350"/>
          </a:xfrm>
          <a:prstGeom prst="rect">
            <a:avLst/>
          </a:prstGeom>
        </p:spPr>
      </p:pic>
      <p:pic>
        <p:nvPicPr>
          <p:cNvPr id="16" name="Picture 16" descr="Icon&#10;&#10;Description automatically generated">
            <a:extLst>
              <a:ext uri="{FF2B5EF4-FFF2-40B4-BE49-F238E27FC236}">
                <a16:creationId xmlns:a16="http://schemas.microsoft.com/office/drawing/2014/main" id="{00B326D1-5142-9D17-BB67-0AEEAF2DF16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48285" y="15022920"/>
            <a:ext cx="809588" cy="847725"/>
          </a:xfrm>
          <a:prstGeom prst="rect">
            <a:avLst/>
          </a:prstGeom>
        </p:spPr>
      </p:pic>
      <p:pic>
        <p:nvPicPr>
          <p:cNvPr id="17" name="Picture 13" descr="Icon&#10;&#10;Description automatically generated">
            <a:extLst>
              <a:ext uri="{FF2B5EF4-FFF2-40B4-BE49-F238E27FC236}">
                <a16:creationId xmlns:a16="http://schemas.microsoft.com/office/drawing/2014/main" id="{EDC8725D-A08A-883E-1838-EF7EFBBFEE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41047" y="16368260"/>
            <a:ext cx="847686" cy="857250"/>
          </a:xfrm>
          <a:prstGeom prst="rect">
            <a:avLst/>
          </a:prstGeom>
        </p:spPr>
      </p:pic>
      <p:pic>
        <p:nvPicPr>
          <p:cNvPr id="18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68003B1B-F8D7-FBA8-3662-C4E9EB9DC1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2836" y="13350381"/>
            <a:ext cx="885785" cy="857250"/>
          </a:xfrm>
          <a:prstGeom prst="rect">
            <a:avLst/>
          </a:prstGeom>
        </p:spPr>
      </p:pic>
      <p:pic>
        <p:nvPicPr>
          <p:cNvPr id="19" name="Picture 16" descr="Icon&#10;&#10;Description automatically generated">
            <a:extLst>
              <a:ext uri="{FF2B5EF4-FFF2-40B4-BE49-F238E27FC236}">
                <a16:creationId xmlns:a16="http://schemas.microsoft.com/office/drawing/2014/main" id="{C31F1F4E-EC3E-7A5A-3D95-CAC5F2458D4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83843" y="10985843"/>
            <a:ext cx="809588" cy="847725"/>
          </a:xfrm>
          <a:prstGeom prst="rect">
            <a:avLst/>
          </a:prstGeom>
        </p:spPr>
      </p:pic>
      <p:pic>
        <p:nvPicPr>
          <p:cNvPr id="20" name="Picture 13" descr="Icon&#10;&#10;Description automatically generated">
            <a:extLst>
              <a:ext uri="{FF2B5EF4-FFF2-40B4-BE49-F238E27FC236}">
                <a16:creationId xmlns:a16="http://schemas.microsoft.com/office/drawing/2014/main" id="{EE6935C7-F489-4BFF-E69D-277A2EE59E6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14597" y="10967843"/>
            <a:ext cx="847686" cy="857250"/>
          </a:xfrm>
          <a:prstGeom prst="rect">
            <a:avLst/>
          </a:prstGeom>
        </p:spPr>
      </p:pic>
      <p:pic>
        <p:nvPicPr>
          <p:cNvPr id="21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631326C-5D80-23D5-B1AC-D61708D8B73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56806" y="15343745"/>
            <a:ext cx="866735" cy="762000"/>
          </a:xfrm>
          <a:prstGeom prst="rect">
            <a:avLst/>
          </a:prstGeom>
        </p:spPr>
      </p:pic>
      <p:pic>
        <p:nvPicPr>
          <p:cNvPr id="22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372334B-8293-9F17-4090-11FE627F59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58333" y="8924132"/>
            <a:ext cx="866735" cy="762000"/>
          </a:xfrm>
          <a:prstGeom prst="rect">
            <a:avLst/>
          </a:prstGeom>
        </p:spPr>
      </p:pic>
      <p:pic>
        <p:nvPicPr>
          <p:cNvPr id="23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F0D9267-CFA5-0D2F-12EA-58921C5BD2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06833" y="4688510"/>
            <a:ext cx="866735" cy="762000"/>
          </a:xfrm>
          <a:prstGeom prst="rect">
            <a:avLst/>
          </a:prstGeom>
        </p:spPr>
      </p:pic>
      <p:pic>
        <p:nvPicPr>
          <p:cNvPr id="24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CD7A8545-594E-6541-4C2E-992FA776D99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67246" y="6779847"/>
            <a:ext cx="866735" cy="762000"/>
          </a:xfrm>
          <a:prstGeom prst="rect">
            <a:avLst/>
          </a:prstGeom>
        </p:spPr>
      </p:pic>
      <p:pic>
        <p:nvPicPr>
          <p:cNvPr id="25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C67D436-DBC0-47C4-3B5C-63C633FD9B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7896" y="4503201"/>
            <a:ext cx="866735" cy="762000"/>
          </a:xfrm>
          <a:prstGeom prst="rect">
            <a:avLst/>
          </a:prstGeom>
        </p:spPr>
      </p:pic>
      <p:pic>
        <p:nvPicPr>
          <p:cNvPr id="26" name="Picture 12" descr="Icon&#10;&#10;Description automatically generated">
            <a:extLst>
              <a:ext uri="{FF2B5EF4-FFF2-40B4-BE49-F238E27FC236}">
                <a16:creationId xmlns:a16="http://schemas.microsoft.com/office/drawing/2014/main" id="{4FD8900D-79E0-FDC4-AB1F-21868443D5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86454" y="8979736"/>
            <a:ext cx="781014" cy="809625"/>
          </a:xfrm>
          <a:prstGeom prst="rect">
            <a:avLst/>
          </a:prstGeom>
        </p:spPr>
      </p:pic>
      <p:pic>
        <p:nvPicPr>
          <p:cNvPr id="27" name="Picture 12" descr="Icon&#10;&#10;Description automatically generated">
            <a:extLst>
              <a:ext uri="{FF2B5EF4-FFF2-40B4-BE49-F238E27FC236}">
                <a16:creationId xmlns:a16="http://schemas.microsoft.com/office/drawing/2014/main" id="{4BF6CA2E-252D-8209-D57F-3666B9D3C8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11725" y="2401286"/>
            <a:ext cx="781014" cy="809625"/>
          </a:xfrm>
          <a:prstGeom prst="rect">
            <a:avLst/>
          </a:prstGeom>
        </p:spPr>
      </p:pic>
      <p:pic>
        <p:nvPicPr>
          <p:cNvPr id="28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41C2AD62-F917-EA67-FEC9-47BA21AB150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13585" y="11139915"/>
            <a:ext cx="885785" cy="857250"/>
          </a:xfrm>
          <a:prstGeom prst="rect">
            <a:avLst/>
          </a:prstGeom>
        </p:spPr>
      </p:pic>
      <p:pic>
        <p:nvPicPr>
          <p:cNvPr id="2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9463A933-BED2-24DA-96D5-BDBD749118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37430" y="6785166"/>
            <a:ext cx="885785" cy="857250"/>
          </a:xfrm>
          <a:prstGeom prst="rect">
            <a:avLst/>
          </a:prstGeom>
        </p:spPr>
      </p:pic>
      <p:pic>
        <p:nvPicPr>
          <p:cNvPr id="30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BA082440-87A0-27F1-D037-ADABA66C60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49065" y="6811638"/>
            <a:ext cx="885785" cy="857250"/>
          </a:xfrm>
          <a:prstGeom prst="rect">
            <a:avLst/>
          </a:prstGeom>
        </p:spPr>
      </p:pic>
      <p:pic>
        <p:nvPicPr>
          <p:cNvPr id="31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DB498B79-80F7-16B1-59AB-285908434D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50508" y="2350999"/>
            <a:ext cx="885785" cy="857250"/>
          </a:xfrm>
          <a:prstGeom prst="rect">
            <a:avLst/>
          </a:prstGeom>
        </p:spPr>
      </p:pic>
      <p:pic>
        <p:nvPicPr>
          <p:cNvPr id="32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62F72F13-E4DF-9465-1912-E8D7BC587EE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50379" y="8751564"/>
            <a:ext cx="838162" cy="895350"/>
          </a:xfrm>
          <a:prstGeom prst="rect">
            <a:avLst/>
          </a:prstGeom>
        </p:spPr>
      </p:pic>
      <p:pic>
        <p:nvPicPr>
          <p:cNvPr id="33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B0A0C8ED-4F6C-1F68-8343-3DF71B76174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81222" y="6594043"/>
            <a:ext cx="838162" cy="895350"/>
          </a:xfrm>
          <a:prstGeom prst="rect">
            <a:avLst/>
          </a:prstGeom>
        </p:spPr>
      </p:pic>
      <p:pic>
        <p:nvPicPr>
          <p:cNvPr id="34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9A0250ED-B97D-8B0A-6CDD-DA3FF27CE1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70921" y="4515942"/>
            <a:ext cx="838162" cy="895350"/>
          </a:xfrm>
          <a:prstGeom prst="rect">
            <a:avLst/>
          </a:prstGeom>
        </p:spPr>
      </p:pic>
      <p:pic>
        <p:nvPicPr>
          <p:cNvPr id="35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AD61D3D2-513C-147A-A616-8DE1A339092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01764" y="2358423"/>
            <a:ext cx="838162" cy="895350"/>
          </a:xfrm>
          <a:prstGeom prst="rect">
            <a:avLst/>
          </a:prstGeom>
        </p:spPr>
      </p:pic>
      <p:pic>
        <p:nvPicPr>
          <p:cNvPr id="36" name="Picture 16" descr="Icon&#10;&#10;Description automatically generated">
            <a:extLst>
              <a:ext uri="{FF2B5EF4-FFF2-40B4-BE49-F238E27FC236}">
                <a16:creationId xmlns:a16="http://schemas.microsoft.com/office/drawing/2014/main" id="{3D8F898A-43AC-389A-298C-98B0A014C0D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79699" y="8881268"/>
            <a:ext cx="809588" cy="847725"/>
          </a:xfrm>
          <a:prstGeom prst="rect">
            <a:avLst/>
          </a:prstGeom>
        </p:spPr>
      </p:pic>
      <p:pic>
        <p:nvPicPr>
          <p:cNvPr id="37" name="Picture 16" descr="Icon&#10;&#10;Description automatically generated">
            <a:extLst>
              <a:ext uri="{FF2B5EF4-FFF2-40B4-BE49-F238E27FC236}">
                <a16:creationId xmlns:a16="http://schemas.microsoft.com/office/drawing/2014/main" id="{37F1A7DF-54C2-31EA-B4E1-E951C5F198E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28228" y="6736984"/>
            <a:ext cx="809588" cy="847725"/>
          </a:xfrm>
          <a:prstGeom prst="rect">
            <a:avLst/>
          </a:prstGeom>
        </p:spPr>
      </p:pic>
      <p:pic>
        <p:nvPicPr>
          <p:cNvPr id="38" name="Picture 16" descr="Icon&#10;&#10;Description automatically generated">
            <a:extLst>
              <a:ext uri="{FF2B5EF4-FFF2-40B4-BE49-F238E27FC236}">
                <a16:creationId xmlns:a16="http://schemas.microsoft.com/office/drawing/2014/main" id="{FCC66F2C-62DF-2773-E0D0-E56E0BAF70E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56141" y="4566228"/>
            <a:ext cx="809588" cy="847725"/>
          </a:xfrm>
          <a:prstGeom prst="rect">
            <a:avLst/>
          </a:prstGeom>
        </p:spPr>
      </p:pic>
      <p:pic>
        <p:nvPicPr>
          <p:cNvPr id="39" name="Picture 16" descr="Icon&#10;&#10;Description automatically generated">
            <a:extLst>
              <a:ext uri="{FF2B5EF4-FFF2-40B4-BE49-F238E27FC236}">
                <a16:creationId xmlns:a16="http://schemas.microsoft.com/office/drawing/2014/main" id="{30168AA9-A2B7-64FA-65AC-63D37A4532D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76877" y="3838230"/>
            <a:ext cx="809588" cy="847725"/>
          </a:xfrm>
          <a:prstGeom prst="rect">
            <a:avLst/>
          </a:prstGeom>
        </p:spPr>
      </p:pic>
      <p:pic>
        <p:nvPicPr>
          <p:cNvPr id="40" name="Picture 16" descr="Icon&#10;&#10;Description automatically generated">
            <a:extLst>
              <a:ext uri="{FF2B5EF4-FFF2-40B4-BE49-F238E27FC236}">
                <a16:creationId xmlns:a16="http://schemas.microsoft.com/office/drawing/2014/main" id="{3D7EE29E-C1DF-C38D-4370-AD325C834E8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6347" y="1429222"/>
            <a:ext cx="809588" cy="847725"/>
          </a:xfrm>
          <a:prstGeom prst="rect">
            <a:avLst/>
          </a:prstGeom>
        </p:spPr>
      </p:pic>
      <p:pic>
        <p:nvPicPr>
          <p:cNvPr id="41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38C08C88-6D5C-36D4-4E96-063E6F327A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12921" y="10905373"/>
            <a:ext cx="895309" cy="876300"/>
          </a:xfrm>
          <a:prstGeom prst="rect">
            <a:avLst/>
          </a:prstGeom>
        </p:spPr>
      </p:pic>
      <p:pic>
        <p:nvPicPr>
          <p:cNvPr id="43" name="Picture 7">
            <a:extLst>
              <a:ext uri="{FF2B5EF4-FFF2-40B4-BE49-F238E27FC236}">
                <a16:creationId xmlns:a16="http://schemas.microsoft.com/office/drawing/2014/main" id="{DCEABE6D-CE00-FAC7-C8FE-5FF8ECAEF7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96821" y="13195255"/>
            <a:ext cx="895309" cy="876300"/>
          </a:xfrm>
          <a:prstGeom prst="rect">
            <a:avLst/>
          </a:prstGeom>
        </p:spPr>
      </p:pic>
      <p:pic>
        <p:nvPicPr>
          <p:cNvPr id="46" name="Picture 7">
            <a:extLst>
              <a:ext uri="{FF2B5EF4-FFF2-40B4-BE49-F238E27FC236}">
                <a16:creationId xmlns:a16="http://schemas.microsoft.com/office/drawing/2014/main" id="{9C18BE58-8DD8-7344-75A5-EC30825B4F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14627" y="7794838"/>
            <a:ext cx="895309" cy="876300"/>
          </a:xfrm>
          <a:prstGeom prst="rect">
            <a:avLst/>
          </a:prstGeom>
        </p:spPr>
      </p:pic>
      <p:pic>
        <p:nvPicPr>
          <p:cNvPr id="47" name="Picture 7">
            <a:extLst>
              <a:ext uri="{FF2B5EF4-FFF2-40B4-BE49-F238E27FC236}">
                <a16:creationId xmlns:a16="http://schemas.microsoft.com/office/drawing/2014/main" id="{E7F53B4A-602A-9C94-EB2B-9F302472B6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4534" y="4962266"/>
            <a:ext cx="895309" cy="876300"/>
          </a:xfrm>
          <a:prstGeom prst="rect">
            <a:avLst/>
          </a:prstGeom>
        </p:spPr>
      </p:pic>
      <p:pic>
        <p:nvPicPr>
          <p:cNvPr id="48" name="Picture 7">
            <a:extLst>
              <a:ext uri="{FF2B5EF4-FFF2-40B4-BE49-F238E27FC236}">
                <a16:creationId xmlns:a16="http://schemas.microsoft.com/office/drawing/2014/main" id="{C4192EAC-CE69-D6BE-4D35-299BE6161B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14640" y="2672384"/>
            <a:ext cx="895309" cy="876300"/>
          </a:xfrm>
          <a:prstGeom prst="rect">
            <a:avLst/>
          </a:prstGeom>
        </p:spPr>
      </p:pic>
      <p:pic>
        <p:nvPicPr>
          <p:cNvPr id="49" name="Picture 13" descr="Icon&#10;&#10;Description automatically generated">
            <a:extLst>
              <a:ext uri="{FF2B5EF4-FFF2-40B4-BE49-F238E27FC236}">
                <a16:creationId xmlns:a16="http://schemas.microsoft.com/office/drawing/2014/main" id="{67C9C59B-1BB4-965C-ABCB-7D24AD9D7E4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16072" y="9419194"/>
            <a:ext cx="847686" cy="857250"/>
          </a:xfrm>
          <a:prstGeom prst="rect">
            <a:avLst/>
          </a:prstGeom>
        </p:spPr>
      </p:pic>
      <p:pic>
        <p:nvPicPr>
          <p:cNvPr id="50" name="Picture 13" descr="Icon&#10;&#10;Description automatically generated">
            <a:extLst>
              <a:ext uri="{FF2B5EF4-FFF2-40B4-BE49-F238E27FC236}">
                <a16:creationId xmlns:a16="http://schemas.microsoft.com/office/drawing/2014/main" id="{A0245CB8-D56B-27D3-53C8-AD7D9DDAA57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9258" y="6824875"/>
            <a:ext cx="847686" cy="857250"/>
          </a:xfrm>
          <a:prstGeom prst="rect">
            <a:avLst/>
          </a:prstGeom>
        </p:spPr>
      </p:pic>
      <p:pic>
        <p:nvPicPr>
          <p:cNvPr id="51" name="Picture 13" descr="Icon&#10;&#10;Description automatically generated">
            <a:extLst>
              <a:ext uri="{FF2B5EF4-FFF2-40B4-BE49-F238E27FC236}">
                <a16:creationId xmlns:a16="http://schemas.microsoft.com/office/drawing/2014/main" id="{C0C7618C-50ED-7166-A17B-D714E639348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04429" y="2390709"/>
            <a:ext cx="847686" cy="857250"/>
          </a:xfrm>
          <a:prstGeom prst="rect">
            <a:avLst/>
          </a:prstGeom>
        </p:spPr>
      </p:pic>
      <p:pic>
        <p:nvPicPr>
          <p:cNvPr id="52" name="Picture 13" descr="Icon&#10;&#10;Description automatically generated">
            <a:extLst>
              <a:ext uri="{FF2B5EF4-FFF2-40B4-BE49-F238E27FC236}">
                <a16:creationId xmlns:a16="http://schemas.microsoft.com/office/drawing/2014/main" id="{898B1CFA-6712-076C-2C46-C0DE3FBC645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8686" y="2761325"/>
            <a:ext cx="847686" cy="857250"/>
          </a:xfrm>
          <a:prstGeom prst="rect">
            <a:avLst/>
          </a:prstGeom>
        </p:spPr>
      </p:pic>
      <p:pic>
        <p:nvPicPr>
          <p:cNvPr id="56" name="Picture 56">
            <a:extLst>
              <a:ext uri="{FF2B5EF4-FFF2-40B4-BE49-F238E27FC236}">
                <a16:creationId xmlns:a16="http://schemas.microsoft.com/office/drawing/2014/main" id="{E905818B-C54D-333A-16F9-F5684F26A91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4442238" y="13283247"/>
            <a:ext cx="1031140" cy="64802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75F5751-7448-A4FA-7564-D2B4804B057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6295447" y="8981443"/>
            <a:ext cx="1031140" cy="64802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298E1DC-9A48-0D09-974B-1CEACC324B0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7420776" y="2416229"/>
            <a:ext cx="1031140" cy="6480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8645B2-6ED9-4FD8-A3EA-32AF71DB5DF1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b6daa2f3-06b5-47f8-a85d-067055f32ca7"/>
    <ds:schemaRef ds:uri="4276e521-d8f5-44a8-8722-75164a36e36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799FC22-2390-4CD0-895E-8A6C766808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B52F8E-7298-4567-A088-B11400B5409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16319</TotalTime>
  <Words>195</Words>
  <Application>Microsoft Office PowerPoint</Application>
  <PresentationFormat>Custom</PresentationFormat>
  <Paragraphs>47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Windows User</cp:lastModifiedBy>
  <cp:revision>523</cp:revision>
  <cp:lastPrinted>2018-09-02T17:44:52Z</cp:lastPrinted>
  <dcterms:created xsi:type="dcterms:W3CDTF">2018-02-08T08:28:53Z</dcterms:created>
  <dcterms:modified xsi:type="dcterms:W3CDTF">2023-07-17T12:44:18Z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MediaServiceImageTags">
    <vt:lpwstr/>
  </property>
  <property fmtid="{D5CDD505-2E9C-101B-9397-08002B2CF9AE}" pid="4" name="Order">
    <vt:r8>15500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