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</p:sldIdLst>
  <p:sldSz cx="15119350" cy="21383625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A3F6AA-8157-4A77-92AB-E23BA4DACA36}">
          <p14:sldIdLst>
            <p14:sldId id="257"/>
          </p14:sldIdLst>
        </p14:section>
        <p14:section name="Untitled Section" id="{F1C3A231-1A69-4AA5-9158-1F1A3818B3D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82"/>
    <a:srgbClr val="0049B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23" autoAdjust="0"/>
    <p:restoredTop sz="94660"/>
  </p:normalViewPr>
  <p:slideViewPr>
    <p:cSldViewPr snapToGrid="0">
      <p:cViewPr varScale="1">
        <p:scale>
          <a:sx n="37" d="100"/>
          <a:sy n="37" d="100"/>
        </p:scale>
        <p:origin x="3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all" userId="2a3ae873-41ca-4b2e-a9e3-15ade7f369ca" providerId="ADAL" clId="{374DE809-4251-47A3-B449-CDBB67E99D7A}"/>
    <pc:docChg chg="undo custSel delSld modSld modSection">
      <pc:chgData name="Thomas Hall" userId="2a3ae873-41ca-4b2e-a9e3-15ade7f369ca" providerId="ADAL" clId="{374DE809-4251-47A3-B449-CDBB67E99D7A}" dt="2024-09-27T14:44:48.012" v="1352" actId="2696"/>
      <pc:docMkLst>
        <pc:docMk/>
      </pc:docMkLst>
      <pc:sldChg chg="addSp delSp modSp">
        <pc:chgData name="Thomas Hall" userId="2a3ae873-41ca-4b2e-a9e3-15ade7f369ca" providerId="ADAL" clId="{374DE809-4251-47A3-B449-CDBB67E99D7A}" dt="2024-09-27T14:44:37.855" v="1350" actId="478"/>
        <pc:sldMkLst>
          <pc:docMk/>
          <pc:sldMk cId="3817489956" sldId="257"/>
        </pc:sldMkLst>
        <pc:spChg chg="del">
          <ac:chgData name="Thomas Hall" userId="2a3ae873-41ca-4b2e-a9e3-15ade7f369ca" providerId="ADAL" clId="{374DE809-4251-47A3-B449-CDBB67E99D7A}" dt="2024-09-27T13:54:57.058" v="101" actId="478"/>
          <ac:spMkLst>
            <pc:docMk/>
            <pc:sldMk cId="3817489956" sldId="257"/>
            <ac:spMk id="14" creationId="{4EF05A1A-E42E-41E2-B6CF-59096D9A2763}"/>
          </ac:spMkLst>
        </pc:spChg>
        <pc:spChg chg="del">
          <ac:chgData name="Thomas Hall" userId="2a3ae873-41ca-4b2e-a9e3-15ade7f369ca" providerId="ADAL" clId="{374DE809-4251-47A3-B449-CDBB67E99D7A}" dt="2024-09-27T14:41:26.744" v="1187" actId="478"/>
          <ac:spMkLst>
            <pc:docMk/>
            <pc:sldMk cId="3817489956" sldId="257"/>
            <ac:spMk id="657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1:19.608" v="1183" actId="478"/>
          <ac:spMkLst>
            <pc:docMk/>
            <pc:sldMk cId="3817489956" sldId="257"/>
            <ac:spMk id="658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1:24.943" v="1186" actId="478"/>
          <ac:spMkLst>
            <pc:docMk/>
            <pc:sldMk cId="3817489956" sldId="257"/>
            <ac:spMk id="659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1:31.918" v="0" actId="478"/>
          <ac:spMkLst>
            <pc:docMk/>
            <pc:sldMk cId="3817489956" sldId="257"/>
            <ac:spMk id="663" creationId="{96325371-CDA1-4A02-A89E-DF4AE6FB8436}"/>
          </ac:spMkLst>
        </pc:spChg>
        <pc:spChg chg="del">
          <ac:chgData name="Thomas Hall" userId="2a3ae873-41ca-4b2e-a9e3-15ade7f369ca" providerId="ADAL" clId="{374DE809-4251-47A3-B449-CDBB67E99D7A}" dt="2024-09-27T14:44:30.783" v="1347" actId="478"/>
          <ac:spMkLst>
            <pc:docMk/>
            <pc:sldMk cId="3817489956" sldId="257"/>
            <ac:spMk id="712" creationId="{00000000-0000-0000-0000-000000000000}"/>
          </ac:spMkLst>
        </pc:spChg>
        <pc:spChg chg="add mod">
          <ac:chgData name="Thomas Hall" userId="2a3ae873-41ca-4b2e-a9e3-15ade7f369ca" providerId="ADAL" clId="{374DE809-4251-47A3-B449-CDBB67E99D7A}" dt="2024-09-27T13:56:15.847" v="137" actId="14100"/>
          <ac:spMkLst>
            <pc:docMk/>
            <pc:sldMk cId="3817489956" sldId="257"/>
            <ac:spMk id="772" creationId="{9C8750D3-18B1-48B8-BB05-D9290F83DCF3}"/>
          </ac:spMkLst>
        </pc:spChg>
        <pc:spChg chg="add del mod">
          <ac:chgData name="Thomas Hall" userId="2a3ae873-41ca-4b2e-a9e3-15ade7f369ca" providerId="ADAL" clId="{374DE809-4251-47A3-B449-CDBB67E99D7A}" dt="2024-09-27T14:00:20.072" v="360" actId="478"/>
          <ac:spMkLst>
            <pc:docMk/>
            <pc:sldMk cId="3817489956" sldId="257"/>
            <ac:spMk id="820" creationId="{932F7056-8037-43EF-AE9C-35A31FACAC2A}"/>
          </ac:spMkLst>
        </pc:spChg>
        <pc:spChg chg="add mod">
          <ac:chgData name="Thomas Hall" userId="2a3ae873-41ca-4b2e-a9e3-15ade7f369ca" providerId="ADAL" clId="{374DE809-4251-47A3-B449-CDBB67E99D7A}" dt="2024-09-27T14:02:21.267" v="537" actId="1036"/>
          <ac:spMkLst>
            <pc:docMk/>
            <pc:sldMk cId="3817489956" sldId="257"/>
            <ac:spMk id="831" creationId="{D367A7E5-01DF-4B0D-BEBE-BBE1FEACBEBB}"/>
          </ac:spMkLst>
        </pc:spChg>
        <pc:spChg chg="add mod">
          <ac:chgData name="Thomas Hall" userId="2a3ae873-41ca-4b2e-a9e3-15ade7f369ca" providerId="ADAL" clId="{374DE809-4251-47A3-B449-CDBB67E99D7A}" dt="2024-09-27T14:15:48.447" v="724" actId="1076"/>
          <ac:spMkLst>
            <pc:docMk/>
            <pc:sldMk cId="3817489956" sldId="257"/>
            <ac:spMk id="855" creationId="{CC98B1BA-A7C9-414C-89CE-E9F40C88AD57}"/>
          </ac:spMkLst>
        </pc:spChg>
        <pc:spChg chg="mod">
          <ac:chgData name="Thomas Hall" userId="2a3ae873-41ca-4b2e-a9e3-15ade7f369ca" providerId="ADAL" clId="{374DE809-4251-47A3-B449-CDBB67E99D7A}" dt="2024-09-27T14:03:11.542" v="577" actId="1076"/>
          <ac:spMkLst>
            <pc:docMk/>
            <pc:sldMk cId="3817489956" sldId="257"/>
            <ac:spMk id="860" creationId="{00000000-0000-0000-0000-000000000000}"/>
          </ac:spMkLst>
        </pc:spChg>
        <pc:spChg chg="add mod">
          <ac:chgData name="Thomas Hall" userId="2a3ae873-41ca-4b2e-a9e3-15ade7f369ca" providerId="ADAL" clId="{374DE809-4251-47A3-B449-CDBB67E99D7A}" dt="2024-09-27T14:17:11.073" v="759" actId="1035"/>
          <ac:spMkLst>
            <pc:docMk/>
            <pc:sldMk cId="3817489956" sldId="257"/>
            <ac:spMk id="866" creationId="{DED5631B-F81F-4037-8251-1DA3212D62D3}"/>
          </ac:spMkLst>
        </pc:spChg>
        <pc:spChg chg="add mod">
          <ac:chgData name="Thomas Hall" userId="2a3ae873-41ca-4b2e-a9e3-15ade7f369ca" providerId="ADAL" clId="{374DE809-4251-47A3-B449-CDBB67E99D7A}" dt="2024-09-27T14:18:32.143" v="827" actId="20577"/>
          <ac:spMkLst>
            <pc:docMk/>
            <pc:sldMk cId="3817489956" sldId="257"/>
            <ac:spMk id="869" creationId="{F7B47D1A-98D8-497D-A3A6-D4CCE659EA9E}"/>
          </ac:spMkLst>
        </pc:spChg>
        <pc:spChg chg="add del mod">
          <ac:chgData name="Thomas Hall" userId="2a3ae873-41ca-4b2e-a9e3-15ade7f369ca" providerId="ADAL" clId="{374DE809-4251-47A3-B449-CDBB67E99D7A}" dt="2024-09-27T13:58:03.793" v="186" actId="1076"/>
          <ac:spMkLst>
            <pc:docMk/>
            <pc:sldMk cId="3817489956" sldId="257"/>
            <ac:spMk id="897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8:01.868" v="801"/>
          <ac:spMkLst>
            <pc:docMk/>
            <pc:sldMk cId="3817489956" sldId="257"/>
            <ac:spMk id="898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8:25.863" v="808" actId="1076"/>
          <ac:spMkLst>
            <pc:docMk/>
            <pc:sldMk cId="3817489956" sldId="257"/>
            <ac:spMk id="899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18:08.775" v="804" actId="478"/>
          <ac:spMkLst>
            <pc:docMk/>
            <pc:sldMk cId="3817489956" sldId="257"/>
            <ac:spMk id="900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8:12.787" v="806" actId="1035"/>
          <ac:spMkLst>
            <pc:docMk/>
            <pc:sldMk cId="3817489956" sldId="257"/>
            <ac:spMk id="901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20:45.021" v="1008" actId="1076"/>
          <ac:spMkLst>
            <pc:docMk/>
            <pc:sldMk cId="3817489956" sldId="257"/>
            <ac:spMk id="902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20:54.709" v="1018" actId="1076"/>
          <ac:spMkLst>
            <pc:docMk/>
            <pc:sldMk cId="3817489956" sldId="257"/>
            <ac:spMk id="903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20:48.576" v="1009" actId="478"/>
          <ac:spMkLst>
            <pc:docMk/>
            <pc:sldMk cId="3817489956" sldId="257"/>
            <ac:spMk id="904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21:22.856" v="1054" actId="1076"/>
          <ac:spMkLst>
            <pc:docMk/>
            <pc:sldMk cId="3817489956" sldId="257"/>
            <ac:spMk id="906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21:29.017" v="1067" actId="1076"/>
          <ac:spMkLst>
            <pc:docMk/>
            <pc:sldMk cId="3817489956" sldId="257"/>
            <ac:spMk id="907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4:35.370" v="98" actId="478"/>
          <ac:spMkLst>
            <pc:docMk/>
            <pc:sldMk cId="3817489956" sldId="257"/>
            <ac:spMk id="911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4:31.523" v="96" actId="478"/>
          <ac:spMkLst>
            <pc:docMk/>
            <pc:sldMk cId="3817489956" sldId="257"/>
            <ac:spMk id="913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6:56.550" v="732" actId="1037"/>
          <ac:spMkLst>
            <pc:docMk/>
            <pc:sldMk cId="3817489956" sldId="257"/>
            <ac:spMk id="914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4:34.145" v="97" actId="478"/>
          <ac:spMkLst>
            <pc:docMk/>
            <pc:sldMk cId="3817489956" sldId="257"/>
            <ac:spMk id="915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0:33.473" v="376" actId="1076"/>
          <ac:spMkLst>
            <pc:docMk/>
            <pc:sldMk cId="3817489956" sldId="257"/>
            <ac:spMk id="917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0:48.003" v="402" actId="1035"/>
          <ac:spMkLst>
            <pc:docMk/>
            <pc:sldMk cId="3817489956" sldId="257"/>
            <ac:spMk id="918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8:52.188" v="857" actId="1076"/>
          <ac:spMkLst>
            <pc:docMk/>
            <pc:sldMk cId="3817489956" sldId="257"/>
            <ac:spMk id="919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0:57.334" v="417" actId="1076"/>
          <ac:spMkLst>
            <pc:docMk/>
            <pc:sldMk cId="3817489956" sldId="257"/>
            <ac:spMk id="920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1:10.593" v="441" actId="1076"/>
          <ac:spMkLst>
            <pc:docMk/>
            <pc:sldMk cId="3817489956" sldId="257"/>
            <ac:spMk id="921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1:22.282" v="457" actId="1076"/>
          <ac:spMkLst>
            <pc:docMk/>
            <pc:sldMk cId="3817489956" sldId="257"/>
            <ac:spMk id="922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5:38.410" v="109" actId="478"/>
          <ac:spMkLst>
            <pc:docMk/>
            <pc:sldMk cId="3817489956" sldId="257"/>
            <ac:spMk id="926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0:18.165" v="359" actId="1076"/>
          <ac:spMkLst>
            <pc:docMk/>
            <pc:sldMk cId="3817489956" sldId="257"/>
            <ac:spMk id="927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2:36.738" v="575" actId="1035"/>
          <ac:spMkLst>
            <pc:docMk/>
            <pc:sldMk cId="3817489956" sldId="257"/>
            <ac:spMk id="928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03:05.814" v="576" actId="478"/>
          <ac:spMkLst>
            <pc:docMk/>
            <pc:sldMk cId="3817489956" sldId="257"/>
            <ac:spMk id="929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4:27.610" v="610" actId="1037"/>
          <ac:spMkLst>
            <pc:docMk/>
            <pc:sldMk cId="3817489956" sldId="257"/>
            <ac:spMk id="931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4:38.456" v="622" actId="1076"/>
          <ac:spMkLst>
            <pc:docMk/>
            <pc:sldMk cId="3817489956" sldId="257"/>
            <ac:spMk id="932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4:48.864" v="649" actId="1036"/>
          <ac:spMkLst>
            <pc:docMk/>
            <pc:sldMk cId="3817489956" sldId="257"/>
            <ac:spMk id="933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9:27.349" v="920" actId="1076"/>
          <ac:spMkLst>
            <pc:docMk/>
            <pc:sldMk cId="3817489956" sldId="257"/>
            <ac:spMk id="934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4:39.068" v="100" actId="478"/>
          <ac:spMkLst>
            <pc:docMk/>
            <pc:sldMk cId="3817489956" sldId="257"/>
            <ac:spMk id="935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5:21.209" v="693" actId="403"/>
          <ac:spMkLst>
            <pc:docMk/>
            <pc:sldMk cId="3817489956" sldId="257"/>
            <ac:spMk id="936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6:12.173" v="136" actId="478"/>
          <ac:spMkLst>
            <pc:docMk/>
            <pc:sldMk cId="3817489956" sldId="257"/>
            <ac:spMk id="938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5:51.705" v="111" actId="1076"/>
          <ac:spMkLst>
            <pc:docMk/>
            <pc:sldMk cId="3817489956" sldId="257"/>
            <ac:spMk id="940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8:40.128" v="839" actId="20577"/>
          <ac:spMkLst>
            <pc:docMk/>
            <pc:sldMk cId="3817489956" sldId="257"/>
            <ac:spMk id="941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1:45.653" v="13" actId="20577"/>
          <ac:spMkLst>
            <pc:docMk/>
            <pc:sldMk cId="3817489956" sldId="257"/>
            <ac:spMk id="942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8:33.464" v="206" actId="20577"/>
          <ac:spMkLst>
            <pc:docMk/>
            <pc:sldMk cId="3817489956" sldId="257"/>
            <ac:spMk id="943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9:15.126" v="279" actId="1037"/>
          <ac:spMkLst>
            <pc:docMk/>
            <pc:sldMk cId="3817489956" sldId="257"/>
            <ac:spMk id="944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9:09.113" v="268" actId="1038"/>
          <ac:spMkLst>
            <pc:docMk/>
            <pc:sldMk cId="3817489956" sldId="257"/>
            <ac:spMk id="945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9:21.944" v="284" actId="20577"/>
          <ac:spMkLst>
            <pc:docMk/>
            <pc:sldMk cId="3817489956" sldId="257"/>
            <ac:spMk id="946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9:26.632" v="297" actId="20577"/>
          <ac:spMkLst>
            <pc:docMk/>
            <pc:sldMk cId="3817489956" sldId="257"/>
            <ac:spMk id="947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0:01.625" v="356" actId="1036"/>
          <ac:spMkLst>
            <pc:docMk/>
            <pc:sldMk cId="3817489956" sldId="257"/>
            <ac:spMk id="948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9:04.967" v="875" actId="1076"/>
          <ac:spMkLst>
            <pc:docMk/>
            <pc:sldMk cId="3817489956" sldId="257"/>
            <ac:spMk id="949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9:50.263" v="331" actId="1038"/>
          <ac:spMkLst>
            <pc:docMk/>
            <pc:sldMk cId="3817489956" sldId="257"/>
            <ac:spMk id="950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9:16.582" v="893" actId="1076"/>
          <ac:spMkLst>
            <pc:docMk/>
            <pc:sldMk cId="3817489956" sldId="257"/>
            <ac:spMk id="963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19:17.917" v="894" actId="478"/>
          <ac:spMkLst>
            <pc:docMk/>
            <pc:sldMk cId="3817489956" sldId="257"/>
            <ac:spMk id="968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9:40.405" v="933" actId="1076"/>
          <ac:spMkLst>
            <pc:docMk/>
            <pc:sldMk cId="3817489956" sldId="257"/>
            <ac:spMk id="969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21:11.645" v="1041" actId="1076"/>
          <ac:spMkLst>
            <pc:docMk/>
            <pc:sldMk cId="3817489956" sldId="257"/>
            <ac:spMk id="973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4:37.392" v="99" actId="478"/>
          <ac:spMkLst>
            <pc:docMk/>
            <pc:sldMk cId="3817489956" sldId="257"/>
            <ac:spMk id="974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9:48.149" v="943" actId="1076"/>
          <ac:spMkLst>
            <pc:docMk/>
            <pc:sldMk cId="3817489956" sldId="257"/>
            <ac:spMk id="975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5:31.293" v="108" actId="478"/>
          <ac:spMkLst>
            <pc:docMk/>
            <pc:sldMk cId="3817489956" sldId="257"/>
            <ac:spMk id="976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9:53.574" v="956" actId="1076"/>
          <ac:spMkLst>
            <pc:docMk/>
            <pc:sldMk cId="3817489956" sldId="257"/>
            <ac:spMk id="978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20:21.821" v="986" actId="1076"/>
          <ac:spMkLst>
            <pc:docMk/>
            <pc:sldMk cId="3817489956" sldId="257"/>
            <ac:spMk id="979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20:15.454" v="970"/>
          <ac:spMkLst>
            <pc:docMk/>
            <pc:sldMk cId="3817489956" sldId="257"/>
            <ac:spMk id="980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2:45.879" v="1217" actId="1076"/>
          <ac:spMkLst>
            <pc:docMk/>
            <pc:sldMk cId="3817489956" sldId="257"/>
            <ac:spMk id="990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39:17.813" v="1138" actId="1036"/>
          <ac:spMkLst>
            <pc:docMk/>
            <pc:sldMk cId="3817489956" sldId="257"/>
            <ac:spMk id="991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39:35.937" v="1152" actId="1076"/>
          <ac:spMkLst>
            <pc:docMk/>
            <pc:sldMk cId="3817489956" sldId="257"/>
            <ac:spMk id="992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39:54.235" v="1155" actId="115"/>
          <ac:spMkLst>
            <pc:docMk/>
            <pc:sldMk cId="3817489956" sldId="257"/>
            <ac:spMk id="993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0:15.423" v="1169" actId="1038"/>
          <ac:spMkLst>
            <pc:docMk/>
            <pc:sldMk cId="3817489956" sldId="257"/>
            <ac:spMk id="994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0:41.737" v="1177" actId="1076"/>
          <ac:spMkLst>
            <pc:docMk/>
            <pc:sldMk cId="3817489956" sldId="257"/>
            <ac:spMk id="995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3:56:46.977" v="175" actId="478"/>
          <ac:spMkLst>
            <pc:docMk/>
            <pc:sldMk cId="3817489956" sldId="257"/>
            <ac:spMk id="996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0:56.969" v="1182" actId="1076"/>
          <ac:spMkLst>
            <pc:docMk/>
            <pc:sldMk cId="3817489956" sldId="257"/>
            <ac:spMk id="997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1:19.608" v="1183" actId="478"/>
          <ac:spMkLst>
            <pc:docMk/>
            <pc:sldMk cId="3817489956" sldId="257"/>
            <ac:spMk id="998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1:19.608" v="1183" actId="478"/>
          <ac:spMkLst>
            <pc:docMk/>
            <pc:sldMk cId="3817489956" sldId="257"/>
            <ac:spMk id="1000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1:41.929" v="1194" actId="20577"/>
          <ac:spMkLst>
            <pc:docMk/>
            <pc:sldMk cId="3817489956" sldId="257"/>
            <ac:spMk id="1001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1:54.313" v="1198" actId="1076"/>
          <ac:spMkLst>
            <pc:docMk/>
            <pc:sldMk cId="3817489956" sldId="257"/>
            <ac:spMk id="1002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2:07.400" v="1202" actId="1076"/>
          <ac:spMkLst>
            <pc:docMk/>
            <pc:sldMk cId="3817489956" sldId="257"/>
            <ac:spMk id="1003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00:35.487" v="377" actId="478"/>
          <ac:spMkLst>
            <pc:docMk/>
            <pc:sldMk cId="3817489956" sldId="257"/>
            <ac:spMk id="1004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4:16.496" v="590" actId="20577"/>
          <ac:spMkLst>
            <pc:docMk/>
            <pc:sldMk cId="3817489956" sldId="257"/>
            <ac:spMk id="1006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5:18.376" v="692" actId="1076"/>
          <ac:spMkLst>
            <pc:docMk/>
            <pc:sldMk cId="3817489956" sldId="257"/>
            <ac:spMk id="1007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1:19.608" v="1183" actId="478"/>
          <ac:spMkLst>
            <pc:docMk/>
            <pc:sldMk cId="3817489956" sldId="257"/>
            <ac:spMk id="1008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3:42.488" v="1232" actId="1076"/>
          <ac:spMkLst>
            <pc:docMk/>
            <pc:sldMk cId="3817489956" sldId="257"/>
            <ac:spMk id="1010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3:40.582" v="1231" actId="1076"/>
          <ac:spMkLst>
            <pc:docMk/>
            <pc:sldMk cId="3817489956" sldId="257"/>
            <ac:spMk id="1011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3:38.546" v="1230" actId="1076"/>
          <ac:spMkLst>
            <pc:docMk/>
            <pc:sldMk cId="3817489956" sldId="257"/>
            <ac:spMk id="1012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3:47.156" v="1235" actId="478"/>
          <ac:spMkLst>
            <pc:docMk/>
            <pc:sldMk cId="3817489956" sldId="257"/>
            <ac:spMk id="1013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3:48.203" v="1236" actId="478"/>
          <ac:spMkLst>
            <pc:docMk/>
            <pc:sldMk cId="3817489956" sldId="257"/>
            <ac:spMk id="1014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3:04.575" v="1225" actId="1076"/>
          <ac:spMkLst>
            <pc:docMk/>
            <pc:sldMk cId="3817489956" sldId="257"/>
            <ac:spMk id="1015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22:02.134" v="1076" actId="14100"/>
          <ac:spMkLst>
            <pc:docMk/>
            <pc:sldMk cId="3817489956" sldId="257"/>
            <ac:spMk id="1018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3:59:38.617" v="318" actId="1037"/>
          <ac:spMkLst>
            <pc:docMk/>
            <pc:sldMk cId="3817489956" sldId="257"/>
            <ac:spMk id="1024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15:37.439" v="711" actId="1037"/>
          <ac:spMkLst>
            <pc:docMk/>
            <pc:sldMk cId="3817489956" sldId="257"/>
            <ac:spMk id="1027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2:22.240" v="1206" actId="1076"/>
          <ac:spMkLst>
            <pc:docMk/>
            <pc:sldMk cId="3817489956" sldId="257"/>
            <ac:spMk id="1035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1:51.119" v="516" actId="1036"/>
          <ac:spMkLst>
            <pc:docMk/>
            <pc:sldMk cId="3817489956" sldId="257"/>
            <ac:spMk id="1254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1:31.766" v="468" actId="1076"/>
          <ac:spMkLst>
            <pc:docMk/>
            <pc:sldMk cId="3817489956" sldId="257"/>
            <ac:spMk id="1255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01:42.677" v="489" actId="1076"/>
          <ac:spMkLst>
            <pc:docMk/>
            <pc:sldMk cId="3817489956" sldId="257"/>
            <ac:spMk id="1256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38:56.427" v="1095" actId="20577"/>
          <ac:spMkLst>
            <pc:docMk/>
            <pc:sldMk cId="3817489956" sldId="257"/>
            <ac:spMk id="1282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1:19.608" v="1183" actId="478"/>
          <ac:spMkLst>
            <pc:docMk/>
            <pc:sldMk cId="3817489956" sldId="257"/>
            <ac:spMk id="1283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1:23.571" v="1185" actId="478"/>
          <ac:spMkLst>
            <pc:docMk/>
            <pc:sldMk cId="3817489956" sldId="257"/>
            <ac:spMk id="1284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3:49.209" v="1237" actId="478"/>
          <ac:spMkLst>
            <pc:docMk/>
            <pc:sldMk cId="3817489956" sldId="257"/>
            <ac:spMk id="1288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3:50.380" v="1238" actId="478"/>
          <ac:spMkLst>
            <pc:docMk/>
            <pc:sldMk cId="3817489956" sldId="257"/>
            <ac:spMk id="1289" creationId="{00000000-0000-0000-0000-000000000000}"/>
          </ac:spMkLst>
        </pc:spChg>
        <pc:spChg chg="del">
          <ac:chgData name="Thomas Hall" userId="2a3ae873-41ca-4b2e-a9e3-15ade7f369ca" providerId="ADAL" clId="{374DE809-4251-47A3-B449-CDBB67E99D7A}" dt="2024-09-27T14:44:37.855" v="1350" actId="478"/>
          <ac:spMkLst>
            <pc:docMk/>
            <pc:sldMk cId="3817489956" sldId="257"/>
            <ac:spMk id="1295" creationId="{00000000-0000-0000-0000-000000000000}"/>
          </ac:spMkLst>
        </pc:spChg>
        <pc:spChg chg="mod">
          <ac:chgData name="Thomas Hall" userId="2a3ae873-41ca-4b2e-a9e3-15ade7f369ca" providerId="ADAL" clId="{374DE809-4251-47A3-B449-CDBB67E99D7A}" dt="2024-09-27T14:44:33.965" v="1348" actId="1076"/>
          <ac:spMkLst>
            <pc:docMk/>
            <pc:sldMk cId="3817489956" sldId="257"/>
            <ac:spMk id="1296" creationId="{00000000-0000-0000-0000-000000000000}"/>
          </ac:spMkLst>
        </pc:spChg>
        <pc:picChg chg="add mod">
          <ac:chgData name="Thomas Hall" userId="2a3ae873-41ca-4b2e-a9e3-15ade7f369ca" providerId="ADAL" clId="{374DE809-4251-47A3-B449-CDBB67E99D7A}" dt="2024-09-27T13:52:40.843" v="25" actId="1076"/>
          <ac:picMkLst>
            <pc:docMk/>
            <pc:sldMk cId="3817489956" sldId="257"/>
            <ac:picMk id="8" creationId="{EE0189BE-E57D-4757-A90A-89A3F1C19992}"/>
          </ac:picMkLst>
        </pc:picChg>
        <pc:picChg chg="del">
          <ac:chgData name="Thomas Hall" userId="2a3ae873-41ca-4b2e-a9e3-15ade7f369ca" providerId="ADAL" clId="{374DE809-4251-47A3-B449-CDBB67E99D7A}" dt="2024-09-27T14:43:50.876" v="1239" actId="478"/>
          <ac:picMkLst>
            <pc:docMk/>
            <pc:sldMk cId="3817489956" sldId="257"/>
            <ac:picMk id="12" creationId="{00000000-0000-0000-0000-000000000000}"/>
          </ac:picMkLst>
        </pc:picChg>
        <pc:picChg chg="add del mod">
          <ac:chgData name="Thomas Hall" userId="2a3ae873-41ca-4b2e-a9e3-15ade7f369ca" providerId="ADAL" clId="{374DE809-4251-47A3-B449-CDBB67E99D7A}" dt="2024-09-27T14:15:52.712" v="725" actId="478"/>
          <ac:picMkLst>
            <pc:docMk/>
            <pc:sldMk cId="3817489956" sldId="257"/>
            <ac:picMk id="16" creationId="{A67410BE-BA41-4F5D-945B-323C5276CC97}"/>
          </ac:picMkLst>
        </pc:picChg>
        <pc:picChg chg="del">
          <ac:chgData name="Thomas Hall" userId="2a3ae873-41ca-4b2e-a9e3-15ade7f369ca" providerId="ADAL" clId="{374DE809-4251-47A3-B449-CDBB67E99D7A}" dt="2024-09-27T14:44:03.127" v="1268" actId="478"/>
          <ac:picMkLst>
            <pc:docMk/>
            <pc:sldMk cId="3817489956" sldId="257"/>
            <ac:picMk id="307" creationId="{00000000-0000-0000-0000-000000000000}"/>
          </ac:picMkLst>
        </pc:picChg>
        <pc:picChg chg="mod">
          <ac:chgData name="Thomas Hall" userId="2a3ae873-41ca-4b2e-a9e3-15ade7f369ca" providerId="ADAL" clId="{374DE809-4251-47A3-B449-CDBB67E99D7A}" dt="2024-09-27T14:42:27.056" v="1208" actId="1076"/>
          <ac:picMkLst>
            <pc:docMk/>
            <pc:sldMk cId="3817489956" sldId="257"/>
            <ac:picMk id="308" creationId="{00000000-0000-0000-0000-000000000000}"/>
          </ac:picMkLst>
        </pc:picChg>
        <pc:picChg chg="del">
          <ac:chgData name="Thomas Hall" userId="2a3ae873-41ca-4b2e-a9e3-15ade7f369ca" providerId="ADAL" clId="{374DE809-4251-47A3-B449-CDBB67E99D7A}" dt="2024-09-27T13:53:17.395" v="28" actId="478"/>
          <ac:picMkLst>
            <pc:docMk/>
            <pc:sldMk cId="3817489956" sldId="257"/>
            <ac:picMk id="654" creationId="{00000000-0000-0000-0000-000000000000}"/>
          </ac:picMkLst>
        </pc:picChg>
        <pc:picChg chg="add del mod">
          <ac:chgData name="Thomas Hall" userId="2a3ae873-41ca-4b2e-a9e3-15ade7f369ca" providerId="ADAL" clId="{374DE809-4251-47A3-B449-CDBB67E99D7A}" dt="2024-09-27T14:00:18.165" v="359" actId="1076"/>
          <ac:picMkLst>
            <pc:docMk/>
            <pc:sldMk cId="3817489956" sldId="257"/>
            <ac:picMk id="655" creationId="{00000000-0000-0000-0000-000000000000}"/>
          </ac:picMkLst>
        </pc:picChg>
        <pc:picChg chg="del">
          <ac:chgData name="Thomas Hall" userId="2a3ae873-41ca-4b2e-a9e3-15ade7f369ca" providerId="ADAL" clId="{374DE809-4251-47A3-B449-CDBB67E99D7A}" dt="2024-09-27T14:43:43.991" v="1233" actId="478"/>
          <ac:picMkLst>
            <pc:docMk/>
            <pc:sldMk cId="3817489956" sldId="257"/>
            <ac:picMk id="690" creationId="{00000000-0000-0000-0000-000000000000}"/>
          </ac:picMkLst>
        </pc:picChg>
        <pc:picChg chg="add mod">
          <ac:chgData name="Thomas Hall" userId="2a3ae873-41ca-4b2e-a9e3-15ade7f369ca" providerId="ADAL" clId="{374DE809-4251-47A3-B449-CDBB67E99D7A}" dt="2024-09-27T14:03:11.542" v="577" actId="1076"/>
          <ac:picMkLst>
            <pc:docMk/>
            <pc:sldMk cId="3817489956" sldId="257"/>
            <ac:picMk id="709" creationId="{B293B83B-7499-419A-BB9C-089592C0149B}"/>
          </ac:picMkLst>
        </pc:picChg>
        <pc:picChg chg="add mod">
          <ac:chgData name="Thomas Hall" userId="2a3ae873-41ca-4b2e-a9e3-15ade7f369ca" providerId="ADAL" clId="{374DE809-4251-47A3-B449-CDBB67E99D7A}" dt="2024-09-27T13:56:00.765" v="113" actId="1076"/>
          <ac:picMkLst>
            <pc:docMk/>
            <pc:sldMk cId="3817489956" sldId="257"/>
            <ac:picMk id="816" creationId="{54243083-7DB9-4BE5-AF58-82397032ACD3}"/>
          </ac:picMkLst>
        </pc:picChg>
        <pc:picChg chg="add mod ord">
          <ac:chgData name="Thomas Hall" userId="2a3ae873-41ca-4b2e-a9e3-15ade7f369ca" providerId="ADAL" clId="{374DE809-4251-47A3-B449-CDBB67E99D7A}" dt="2024-09-27T13:58:15.182" v="191" actId="1036"/>
          <ac:picMkLst>
            <pc:docMk/>
            <pc:sldMk cId="3817489956" sldId="257"/>
            <ac:picMk id="817" creationId="{32C62FBF-5924-4B91-950B-7DAAD578CF8E}"/>
          </ac:picMkLst>
        </pc:picChg>
        <pc:picChg chg="add del">
          <ac:chgData name="Thomas Hall" userId="2a3ae873-41ca-4b2e-a9e3-15ade7f369ca" providerId="ADAL" clId="{374DE809-4251-47A3-B449-CDBB67E99D7A}" dt="2024-09-27T13:55:29.435" v="107" actId="478"/>
          <ac:picMkLst>
            <pc:docMk/>
            <pc:sldMk cId="3817489956" sldId="257"/>
            <ac:picMk id="822" creationId="{00000000-0000-0000-0000-000000000000}"/>
          </ac:picMkLst>
        </pc:picChg>
        <pc:picChg chg="del">
          <ac:chgData name="Thomas Hall" userId="2a3ae873-41ca-4b2e-a9e3-15ade7f369ca" providerId="ADAL" clId="{374DE809-4251-47A3-B449-CDBB67E99D7A}" dt="2024-09-27T13:51:38.996" v="1" actId="478"/>
          <ac:picMkLst>
            <pc:docMk/>
            <pc:sldMk cId="3817489956" sldId="257"/>
            <ac:picMk id="824" creationId="{00000000-0000-0000-0000-000000000000}"/>
          </ac:picMkLst>
        </pc:picChg>
        <pc:picChg chg="del">
          <ac:chgData name="Thomas Hall" userId="2a3ae873-41ca-4b2e-a9e3-15ade7f369ca" providerId="ADAL" clId="{374DE809-4251-47A3-B449-CDBB67E99D7A}" dt="2024-09-27T14:43:44.775" v="1234" actId="478"/>
          <ac:picMkLst>
            <pc:docMk/>
            <pc:sldMk cId="3817489956" sldId="257"/>
            <ac:picMk id="878" creationId="{00000000-0000-0000-0000-000000000000}"/>
          </ac:picMkLst>
        </pc:picChg>
        <pc:picChg chg="mod">
          <ac:chgData name="Thomas Hall" userId="2a3ae873-41ca-4b2e-a9e3-15ade7f369ca" providerId="ADAL" clId="{374DE809-4251-47A3-B449-CDBB67E99D7A}" dt="2024-09-27T14:43:07.047" v="1226" actId="1076"/>
          <ac:picMkLst>
            <pc:docMk/>
            <pc:sldMk cId="3817489956" sldId="257"/>
            <ac:picMk id="880" creationId="{00000000-0000-0000-0000-000000000000}"/>
          </ac:picMkLst>
        </pc:picChg>
        <pc:picChg chg="mod">
          <ac:chgData name="Thomas Hall" userId="2a3ae873-41ca-4b2e-a9e3-15ade7f369ca" providerId="ADAL" clId="{374DE809-4251-47A3-B449-CDBB67E99D7A}" dt="2024-09-27T13:55:40.516" v="110" actId="1076"/>
          <ac:picMkLst>
            <pc:docMk/>
            <pc:sldMk cId="3817489956" sldId="257"/>
            <ac:picMk id="908" creationId="{00000000-0000-0000-0000-000000000000}"/>
          </ac:picMkLst>
        </pc:picChg>
        <pc:picChg chg="add del">
          <ac:chgData name="Thomas Hall" userId="2a3ae873-41ca-4b2e-a9e3-15ade7f369ca" providerId="ADAL" clId="{374DE809-4251-47A3-B449-CDBB67E99D7A}" dt="2024-09-27T13:56:47.864" v="176" actId="478"/>
          <ac:picMkLst>
            <pc:docMk/>
            <pc:sldMk cId="3817489956" sldId="257"/>
            <ac:picMk id="923" creationId="{00000000-0000-0000-0000-000000000000}"/>
          </ac:picMkLst>
        </pc:picChg>
        <pc:picChg chg="mod">
          <ac:chgData name="Thomas Hall" userId="2a3ae873-41ca-4b2e-a9e3-15ade7f369ca" providerId="ADAL" clId="{374DE809-4251-47A3-B449-CDBB67E99D7A}" dt="2024-09-27T14:14:34.939" v="621" actId="1076"/>
          <ac:picMkLst>
            <pc:docMk/>
            <pc:sldMk cId="3817489956" sldId="257"/>
            <ac:picMk id="1052" creationId="{00000000-0000-0000-0000-000000000000}"/>
          </ac:picMkLst>
        </pc:picChg>
        <pc:picChg chg="add del mod">
          <ac:chgData name="Thomas Hall" userId="2a3ae873-41ca-4b2e-a9e3-15ade7f369ca" providerId="ADAL" clId="{374DE809-4251-47A3-B449-CDBB67E99D7A}" dt="2024-09-27T14:00:18.165" v="359" actId="1076"/>
          <ac:picMkLst>
            <pc:docMk/>
            <pc:sldMk cId="3817489956" sldId="257"/>
            <ac:picMk id="1234" creationId="{00000000-0000-0000-0000-000000000000}"/>
          </ac:picMkLst>
        </pc:picChg>
        <pc:cxnChg chg="mod">
          <ac:chgData name="Thomas Hall" userId="2a3ae873-41ca-4b2e-a9e3-15ade7f369ca" providerId="ADAL" clId="{374DE809-4251-47A3-B449-CDBB67E99D7A}" dt="2024-09-27T14:00:23.382" v="361" actId="14100"/>
          <ac:cxnSpMkLst>
            <pc:docMk/>
            <pc:sldMk cId="3817489956" sldId="257"/>
            <ac:cxnSpMk id="231" creationId="{00000000-0000-0000-0000-000000000000}"/>
          </ac:cxnSpMkLst>
        </pc:cxnChg>
        <pc:cxnChg chg="mod">
          <ac:chgData name="Thomas Hall" userId="2a3ae873-41ca-4b2e-a9e3-15ade7f369ca" providerId="ADAL" clId="{374DE809-4251-47A3-B449-CDBB67E99D7A}" dt="2024-09-27T13:56:18.309" v="138" actId="14100"/>
          <ac:cxnSpMkLst>
            <pc:docMk/>
            <pc:sldMk cId="3817489956" sldId="257"/>
            <ac:cxnSpMk id="257" creationId="{00000000-0000-0000-0000-000000000000}"/>
          </ac:cxnSpMkLst>
        </pc:cxnChg>
        <pc:cxnChg chg="del">
          <ac:chgData name="Thomas Hall" userId="2a3ae873-41ca-4b2e-a9e3-15ade7f369ca" providerId="ADAL" clId="{374DE809-4251-47A3-B449-CDBB67E99D7A}" dt="2024-09-27T14:44:27.564" v="1346" actId="478"/>
          <ac:cxnSpMkLst>
            <pc:docMk/>
            <pc:sldMk cId="3817489956" sldId="257"/>
            <ac:cxnSpMk id="553" creationId="{00000000-0000-0000-0000-000000000000}"/>
          </ac:cxnSpMkLst>
        </pc:cxnChg>
        <pc:cxnChg chg="del">
          <ac:chgData name="Thomas Hall" userId="2a3ae873-41ca-4b2e-a9e3-15ade7f369ca" providerId="ADAL" clId="{374DE809-4251-47A3-B449-CDBB67E99D7A}" dt="2024-09-27T14:41:19.608" v="1183" actId="478"/>
          <ac:cxnSpMkLst>
            <pc:docMk/>
            <pc:sldMk cId="3817489956" sldId="257"/>
            <ac:cxnSpMk id="660" creationId="{00000000-0000-0000-0000-000000000000}"/>
          </ac:cxnSpMkLst>
        </pc:cxnChg>
        <pc:cxnChg chg="del">
          <ac:chgData name="Thomas Hall" userId="2a3ae873-41ca-4b2e-a9e3-15ade7f369ca" providerId="ADAL" clId="{374DE809-4251-47A3-B449-CDBB67E99D7A}" dt="2024-09-27T14:41:21.624" v="1184" actId="478"/>
          <ac:cxnSpMkLst>
            <pc:docMk/>
            <pc:sldMk cId="3817489956" sldId="257"/>
            <ac:cxnSpMk id="661" creationId="{00000000-0000-0000-0000-000000000000}"/>
          </ac:cxnSpMkLst>
        </pc:cxnChg>
        <pc:cxnChg chg="del">
          <ac:chgData name="Thomas Hall" userId="2a3ae873-41ca-4b2e-a9e3-15ade7f369ca" providerId="ADAL" clId="{374DE809-4251-47A3-B449-CDBB67E99D7A}" dt="2024-09-27T14:41:19.608" v="1183" actId="478"/>
          <ac:cxnSpMkLst>
            <pc:docMk/>
            <pc:sldMk cId="3817489956" sldId="257"/>
            <ac:cxnSpMk id="662" creationId="{00000000-0000-0000-0000-000000000000}"/>
          </ac:cxnSpMkLst>
        </pc:cxnChg>
        <pc:cxnChg chg="mod">
          <ac:chgData name="Thomas Hall" userId="2a3ae873-41ca-4b2e-a9e3-15ade7f369ca" providerId="ADAL" clId="{374DE809-4251-47A3-B449-CDBB67E99D7A}" dt="2024-09-27T14:32:39.937" v="1077" actId="14100"/>
          <ac:cxnSpMkLst>
            <pc:docMk/>
            <pc:sldMk cId="3817489956" sldId="257"/>
            <ac:cxnSpMk id="851" creationId="{00000000-0000-0000-0000-000000000000}"/>
          </ac:cxnSpMkLst>
        </pc:cxnChg>
        <pc:cxnChg chg="del">
          <ac:chgData name="Thomas Hall" userId="2a3ae873-41ca-4b2e-a9e3-15ade7f369ca" providerId="ADAL" clId="{374DE809-4251-47A3-B449-CDBB67E99D7A}" dt="2024-09-27T14:41:19.608" v="1183" actId="478"/>
          <ac:cxnSpMkLst>
            <pc:docMk/>
            <pc:sldMk cId="3817489956" sldId="257"/>
            <ac:cxnSpMk id="1285" creationId="{00000000-0000-0000-0000-000000000000}"/>
          </ac:cxnSpMkLst>
        </pc:cxnChg>
        <pc:cxnChg chg="del">
          <ac:chgData name="Thomas Hall" userId="2a3ae873-41ca-4b2e-a9e3-15ade7f369ca" providerId="ADAL" clId="{374DE809-4251-47A3-B449-CDBB67E99D7A}" dt="2024-09-27T14:44:36.542" v="1349" actId="478"/>
          <ac:cxnSpMkLst>
            <pc:docMk/>
            <pc:sldMk cId="3817489956" sldId="257"/>
            <ac:cxnSpMk id="1294" creationId="{00000000-0000-0000-0000-000000000000}"/>
          </ac:cxnSpMkLst>
        </pc:cxnChg>
      </pc:sldChg>
      <pc:sldChg chg="del">
        <pc:chgData name="Thomas Hall" userId="2a3ae873-41ca-4b2e-a9e3-15ade7f369ca" providerId="ADAL" clId="{374DE809-4251-47A3-B449-CDBB67E99D7A}" dt="2024-09-27T14:44:47.149" v="1351" actId="2696"/>
        <pc:sldMkLst>
          <pc:docMk/>
          <pc:sldMk cId="2733981296" sldId="258"/>
        </pc:sldMkLst>
      </pc:sldChg>
      <pc:sldChg chg="del">
        <pc:chgData name="Thomas Hall" userId="2a3ae873-41ca-4b2e-a9e3-15ade7f369ca" providerId="ADAL" clId="{374DE809-4251-47A3-B449-CDBB67E99D7A}" dt="2024-09-27T14:44:48.012" v="1352" actId="2696"/>
        <pc:sldMkLst>
          <pc:docMk/>
          <pc:sldMk cId="1054707736" sldId="259"/>
        </pc:sldMkLst>
      </pc:sldChg>
    </pc:docChg>
  </pc:docChgLst>
  <pc:docChgLst>
    <pc:chgData name="Daniel Connor" userId="98d55070-7cf4-4898-b337-895b984ed1c1" providerId="ADAL" clId="{30A8428B-C3F4-490E-A315-19FC108B4C72}"/>
    <pc:docChg chg="undo custSel modSld">
      <pc:chgData name="Daniel Connor" userId="98d55070-7cf4-4898-b337-895b984ed1c1" providerId="ADAL" clId="{30A8428B-C3F4-490E-A315-19FC108B4C72}" dt="2024-09-25T15:15:44.549" v="1707" actId="14100"/>
      <pc:docMkLst>
        <pc:docMk/>
      </pc:docMkLst>
      <pc:sldChg chg="addSp delSp modSp">
        <pc:chgData name="Daniel Connor" userId="98d55070-7cf4-4898-b337-895b984ed1c1" providerId="ADAL" clId="{30A8428B-C3F4-490E-A315-19FC108B4C72}" dt="2024-09-25T15:15:44.549" v="1707" actId="14100"/>
        <pc:sldMkLst>
          <pc:docMk/>
          <pc:sldMk cId="3817489956" sldId="257"/>
        </pc:sldMkLst>
        <pc:spChg chg="mod">
          <ac:chgData name="Daniel Connor" userId="98d55070-7cf4-4898-b337-895b984ed1c1" providerId="ADAL" clId="{30A8428B-C3F4-490E-A315-19FC108B4C72}" dt="2024-09-25T14:42:08.727" v="23" actId="20577"/>
          <ac:spMkLst>
            <pc:docMk/>
            <pc:sldMk cId="3817489956" sldId="257"/>
            <ac:spMk id="5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53:50.482" v="599" actId="478"/>
          <ac:spMkLst>
            <pc:docMk/>
            <pc:sldMk cId="3817489956" sldId="257"/>
            <ac:spMk id="8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5:14:48.049" v="1697" actId="14100"/>
          <ac:spMkLst>
            <pc:docMk/>
            <pc:sldMk cId="3817489956" sldId="257"/>
            <ac:spMk id="14" creationId="{4EF05A1A-E42E-41E2-B6CF-59096D9A2763}"/>
          </ac:spMkLst>
        </pc:spChg>
        <pc:spChg chg="mod">
          <ac:chgData name="Daniel Connor" userId="98d55070-7cf4-4898-b337-895b984ed1c1" providerId="ADAL" clId="{30A8428B-C3F4-490E-A315-19FC108B4C72}" dt="2024-09-25T14:47:57.364" v="287" actId="20577"/>
          <ac:spMkLst>
            <pc:docMk/>
            <pc:sldMk cId="3817489956" sldId="257"/>
            <ac:spMk id="608" creationId="{00000000-0000-0000-0000-000000000000}"/>
          </ac:spMkLst>
        </pc:spChg>
        <pc:spChg chg="del mod">
          <ac:chgData name="Daniel Connor" userId="98d55070-7cf4-4898-b337-895b984ed1c1" providerId="ADAL" clId="{30A8428B-C3F4-490E-A315-19FC108B4C72}" dt="2024-09-25T14:51:19.100" v="423" actId="478"/>
          <ac:spMkLst>
            <pc:docMk/>
            <pc:sldMk cId="3817489956" sldId="257"/>
            <ac:spMk id="609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7:34.453" v="263" actId="20577"/>
          <ac:spMkLst>
            <pc:docMk/>
            <pc:sldMk cId="3817489956" sldId="257"/>
            <ac:spMk id="610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6:25.565" v="736" actId="313"/>
          <ac:spMkLst>
            <pc:docMk/>
            <pc:sldMk cId="3817489956" sldId="257"/>
            <ac:spMk id="614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0:40.824" v="415" actId="20577"/>
          <ac:spMkLst>
            <pc:docMk/>
            <pc:sldMk cId="3817489956" sldId="257"/>
            <ac:spMk id="615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2:31.462" v="68" actId="20577"/>
          <ac:spMkLst>
            <pc:docMk/>
            <pc:sldMk cId="3817489956" sldId="257"/>
            <ac:spMk id="616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4:45.587" v="116" actId="1076"/>
          <ac:spMkLst>
            <pc:docMk/>
            <pc:sldMk cId="3817489956" sldId="257"/>
            <ac:spMk id="631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5:15:44.549" v="1707" actId="14100"/>
          <ac:spMkLst>
            <pc:docMk/>
            <pc:sldMk cId="3817489956" sldId="257"/>
            <ac:spMk id="663" creationId="{96325371-CDA1-4A02-A89E-DF4AE6FB8436}"/>
          </ac:spMkLst>
        </pc:spChg>
        <pc:spChg chg="mod">
          <ac:chgData name="Daniel Connor" userId="98d55070-7cf4-4898-b337-895b984ed1c1" providerId="ADAL" clId="{30A8428B-C3F4-490E-A315-19FC108B4C72}" dt="2024-09-25T14:55:23.048" v="734" actId="313"/>
          <ac:spMkLst>
            <pc:docMk/>
            <pc:sldMk cId="3817489956" sldId="257"/>
            <ac:spMk id="664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3:37.683" v="597" actId="20577"/>
          <ac:spMkLst>
            <pc:docMk/>
            <pc:sldMk cId="3817489956" sldId="257"/>
            <ac:spMk id="665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5:24.858" v="735" actId="313"/>
          <ac:spMkLst>
            <pc:docMk/>
            <pc:sldMk cId="3817489956" sldId="257"/>
            <ac:spMk id="666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3:37.141" v="108" actId="20577"/>
          <ac:spMkLst>
            <pc:docMk/>
            <pc:sldMk cId="3817489956" sldId="257"/>
            <ac:spMk id="667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4:51.245" v="677" actId="313"/>
          <ac:spMkLst>
            <pc:docMk/>
            <pc:sldMk cId="3817489956" sldId="257"/>
            <ac:spMk id="668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5:21.334" v="733" actId="313"/>
          <ac:spMkLst>
            <pc:docMk/>
            <pc:sldMk cId="3817489956" sldId="257"/>
            <ac:spMk id="669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2:16.182" v="40" actId="20577"/>
          <ac:spMkLst>
            <pc:docMk/>
            <pc:sldMk cId="3817489956" sldId="257"/>
            <ac:spMk id="670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3:09.452" v="558" actId="313"/>
          <ac:spMkLst>
            <pc:docMk/>
            <pc:sldMk cId="3817489956" sldId="257"/>
            <ac:spMk id="67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1:27.683" v="436" actId="20577"/>
          <ac:spMkLst>
            <pc:docMk/>
            <pc:sldMk cId="3817489956" sldId="257"/>
            <ac:spMk id="672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2:13.958" v="482" actId="20577"/>
          <ac:spMkLst>
            <pc:docMk/>
            <pc:sldMk cId="3817489956" sldId="257"/>
            <ac:spMk id="673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2:22.467" v="491" actId="20577"/>
          <ac:spMkLst>
            <pc:docMk/>
            <pc:sldMk cId="3817489956" sldId="257"/>
            <ac:spMk id="679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4:43:29.347" v="97" actId="1076"/>
          <ac:spMkLst>
            <pc:docMk/>
            <pc:sldMk cId="3817489956" sldId="257"/>
            <ac:spMk id="689" creationId="{BFEE5986-3CE7-436E-A360-A8AFE266553C}"/>
          </ac:spMkLst>
        </pc:spChg>
        <pc:spChg chg="del">
          <ac:chgData name="Daniel Connor" userId="98d55070-7cf4-4898-b337-895b984ed1c1" providerId="ADAL" clId="{30A8428B-C3F4-490E-A315-19FC108B4C72}" dt="2024-09-25T14:45:19.155" v="154" actId="478"/>
          <ac:spMkLst>
            <pc:docMk/>
            <pc:sldMk cId="3817489956" sldId="257"/>
            <ac:spMk id="709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4:46:50.166" v="216" actId="1076"/>
          <ac:spMkLst>
            <pc:docMk/>
            <pc:sldMk cId="3817489956" sldId="257"/>
            <ac:spMk id="765" creationId="{DBE886EA-59F3-4D91-9B37-2A4135676711}"/>
          </ac:spMkLst>
        </pc:spChg>
        <pc:spChg chg="mod">
          <ac:chgData name="Daniel Connor" userId="98d55070-7cf4-4898-b337-895b984ed1c1" providerId="ADAL" clId="{30A8428B-C3F4-490E-A315-19FC108B4C72}" dt="2024-09-25T14:47:01.205" v="223" actId="20577"/>
          <ac:spMkLst>
            <pc:docMk/>
            <pc:sldMk cId="3817489956" sldId="257"/>
            <ac:spMk id="773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41:30.706" v="0" actId="478"/>
          <ac:spMkLst>
            <pc:docMk/>
            <pc:sldMk cId="3817489956" sldId="257"/>
            <ac:spMk id="817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4:48.850" v="676" actId="20577"/>
          <ac:spMkLst>
            <pc:docMk/>
            <pc:sldMk cId="3817489956" sldId="257"/>
            <ac:spMk id="82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3:06.019" v="557" actId="20577"/>
          <ac:spMkLst>
            <pc:docMk/>
            <pc:sldMk cId="3817489956" sldId="257"/>
            <ac:spMk id="823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4:46:07.210" v="189" actId="1076"/>
          <ac:spMkLst>
            <pc:docMk/>
            <pc:sldMk cId="3817489956" sldId="257"/>
            <ac:spMk id="833" creationId="{9760B532-A9B9-4E2B-9423-CCF572126559}"/>
          </ac:spMkLst>
        </pc:spChg>
        <pc:spChg chg="add mod">
          <ac:chgData name="Daniel Connor" userId="98d55070-7cf4-4898-b337-895b984ed1c1" providerId="ADAL" clId="{30A8428B-C3F4-490E-A315-19FC108B4C72}" dt="2024-09-25T14:47:25.684" v="252" actId="20577"/>
          <ac:spMkLst>
            <pc:docMk/>
            <pc:sldMk cId="3817489956" sldId="257"/>
            <ac:spMk id="836" creationId="{1CC06714-8639-4245-8DC2-9FB4B7DB3808}"/>
          </ac:spMkLst>
        </pc:spChg>
        <pc:spChg chg="mod">
          <ac:chgData name="Daniel Connor" userId="98d55070-7cf4-4898-b337-895b984ed1c1" providerId="ADAL" clId="{30A8428B-C3F4-490E-A315-19FC108B4C72}" dt="2024-09-25T14:51:44.515" v="445" actId="20577"/>
          <ac:spMkLst>
            <pc:docMk/>
            <pc:sldMk cId="3817489956" sldId="257"/>
            <ac:spMk id="856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4:48:23.237" v="300" actId="20577"/>
          <ac:spMkLst>
            <pc:docMk/>
            <pc:sldMk cId="3817489956" sldId="257"/>
            <ac:spMk id="858" creationId="{DA67A68F-B3E9-4661-8157-42D2CD918162}"/>
          </ac:spMkLst>
        </pc:spChg>
        <pc:spChg chg="mod">
          <ac:chgData name="Daniel Connor" userId="98d55070-7cf4-4898-b337-895b984ed1c1" providerId="ADAL" clId="{30A8428B-C3F4-490E-A315-19FC108B4C72}" dt="2024-09-25T14:49:56.821" v="375" actId="20577"/>
          <ac:spMkLst>
            <pc:docMk/>
            <pc:sldMk cId="3817489956" sldId="257"/>
            <ac:spMk id="86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9:25.941" v="359" actId="20577"/>
          <ac:spMkLst>
            <pc:docMk/>
            <pc:sldMk cId="3817489956" sldId="257"/>
            <ac:spMk id="864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2:57.806" v="71" actId="1076"/>
          <ac:spMkLst>
            <pc:docMk/>
            <pc:sldMk cId="3817489956" sldId="257"/>
            <ac:spMk id="865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9:46.626" v="361" actId="1076"/>
          <ac:spMkLst>
            <pc:docMk/>
            <pc:sldMk cId="3817489956" sldId="257"/>
            <ac:spMk id="867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4:31.167" v="114" actId="6549"/>
          <ac:spMkLst>
            <pc:docMk/>
            <pc:sldMk cId="3817489956" sldId="257"/>
            <ac:spMk id="868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6:38.149" v="212" actId="20577"/>
          <ac:spMkLst>
            <pc:docMk/>
            <pc:sldMk cId="3817489956" sldId="257"/>
            <ac:spMk id="870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4:57.957" v="131" actId="20577"/>
          <ac:spMkLst>
            <pc:docMk/>
            <pc:sldMk cId="3817489956" sldId="257"/>
            <ac:spMk id="87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6:09.402" v="190" actId="313"/>
          <ac:spMkLst>
            <pc:docMk/>
            <pc:sldMk cId="3817489956" sldId="257"/>
            <ac:spMk id="872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45:28.853" v="167" actId="478"/>
          <ac:spMkLst>
            <pc:docMk/>
            <pc:sldMk cId="3817489956" sldId="257"/>
            <ac:spMk id="873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46:42.069" v="213" actId="478"/>
          <ac:spMkLst>
            <pc:docMk/>
            <pc:sldMk cId="3817489956" sldId="257"/>
            <ac:spMk id="874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45:35.761" v="169" actId="478"/>
          <ac:spMkLst>
            <pc:docMk/>
            <pc:sldMk cId="3817489956" sldId="257"/>
            <ac:spMk id="875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8:54.372" v="340" actId="20577"/>
          <ac:spMkLst>
            <pc:docMk/>
            <pc:sldMk cId="3817489956" sldId="257"/>
            <ac:spMk id="879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8:41.972" v="316" actId="20577"/>
          <ac:spMkLst>
            <pc:docMk/>
            <pc:sldMk cId="3817489956" sldId="257"/>
            <ac:spMk id="881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49:02.376" v="341" actId="478"/>
          <ac:spMkLst>
            <pc:docMk/>
            <pc:sldMk cId="3817489956" sldId="257"/>
            <ac:spMk id="882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49:04.128" v="342" actId="478"/>
          <ac:spMkLst>
            <pc:docMk/>
            <pc:sldMk cId="3817489956" sldId="257"/>
            <ac:spMk id="883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4:50:13.912" v="388" actId="20577"/>
          <ac:spMkLst>
            <pc:docMk/>
            <pc:sldMk cId="3817489956" sldId="257"/>
            <ac:spMk id="885" creationId="{3F779500-7EFF-4E37-BC66-9B7690087CA5}"/>
          </ac:spMkLst>
        </pc:spChg>
        <pc:spChg chg="del">
          <ac:chgData name="Daniel Connor" userId="98d55070-7cf4-4898-b337-895b984ed1c1" providerId="ADAL" clId="{30A8428B-C3F4-490E-A315-19FC108B4C72}" dt="2024-09-25T14:53:28.674" v="580" actId="478"/>
          <ac:spMkLst>
            <pc:docMk/>
            <pc:sldMk cId="3817489956" sldId="257"/>
            <ac:spMk id="888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1:12.051" v="422" actId="1076"/>
          <ac:spMkLst>
            <pc:docMk/>
            <pc:sldMk cId="3817489956" sldId="257"/>
            <ac:spMk id="890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4:50:35.049" v="406" actId="1076"/>
          <ac:spMkLst>
            <pc:docMk/>
            <pc:sldMk cId="3817489956" sldId="257"/>
            <ac:spMk id="893" creationId="{D737802A-119F-4A22-9DE9-B1AD19C33A7C}"/>
          </ac:spMkLst>
        </pc:spChg>
        <pc:spChg chg="mod">
          <ac:chgData name="Daniel Connor" userId="98d55070-7cf4-4898-b337-895b984ed1c1" providerId="ADAL" clId="{30A8428B-C3F4-490E-A315-19FC108B4C72}" dt="2024-09-25T14:42:52.893" v="70" actId="1076"/>
          <ac:spMkLst>
            <pc:docMk/>
            <pc:sldMk cId="3817489956" sldId="257"/>
            <ac:spMk id="895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4:54:05.490" v="609" actId="20577"/>
          <ac:spMkLst>
            <pc:docMk/>
            <pc:sldMk cId="3817489956" sldId="257"/>
            <ac:spMk id="896" creationId="{030DC0F6-3D7A-4012-AE66-69E60319F538}"/>
          </ac:spMkLst>
        </pc:spChg>
        <pc:spChg chg="mod">
          <ac:chgData name="Daniel Connor" userId="98d55070-7cf4-4898-b337-895b984ed1c1" providerId="ADAL" clId="{30A8428B-C3F4-490E-A315-19FC108B4C72}" dt="2024-09-25T14:53:25.859" v="579" actId="20577"/>
          <ac:spMkLst>
            <pc:docMk/>
            <pc:sldMk cId="3817489956" sldId="257"/>
            <ac:spMk id="905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4:33.682" v="658" actId="20577"/>
          <ac:spMkLst>
            <pc:docMk/>
            <pc:sldMk cId="3817489956" sldId="257"/>
            <ac:spMk id="916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3:17.267" v="564" actId="20577"/>
          <ac:spMkLst>
            <pc:docMk/>
            <pc:sldMk cId="3817489956" sldId="257"/>
            <ac:spMk id="939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8:13.741" v="757" actId="6549"/>
          <ac:spMkLst>
            <pc:docMk/>
            <pc:sldMk cId="3817489956" sldId="257"/>
            <ac:spMk id="970" creationId="{00000000-0000-0000-0000-000000000000}"/>
          </ac:spMkLst>
        </pc:spChg>
        <pc:spChg chg="del mod">
          <ac:chgData name="Daniel Connor" userId="98d55070-7cf4-4898-b337-895b984ed1c1" providerId="ADAL" clId="{30A8428B-C3F4-490E-A315-19FC108B4C72}" dt="2024-09-25T14:56:41.826" v="740" actId="478"/>
          <ac:spMkLst>
            <pc:docMk/>
            <pc:sldMk cId="3817489956" sldId="257"/>
            <ac:spMk id="97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09:48.941" v="1417" actId="6549"/>
          <ac:spMkLst>
            <pc:docMk/>
            <pc:sldMk cId="3817489956" sldId="257"/>
            <ac:spMk id="98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09:15.849" v="1361" actId="1076"/>
          <ac:spMkLst>
            <pc:docMk/>
            <pc:sldMk cId="3817489956" sldId="257"/>
            <ac:spMk id="982" creationId="{00000000-0000-0000-0000-000000000000}"/>
          </ac:spMkLst>
        </pc:spChg>
        <pc:spChg chg="del mod">
          <ac:chgData name="Daniel Connor" userId="98d55070-7cf4-4898-b337-895b984ed1c1" providerId="ADAL" clId="{30A8428B-C3F4-490E-A315-19FC108B4C72}" dt="2024-09-25T15:12:19.914" v="1576" actId="478"/>
          <ac:spMkLst>
            <pc:docMk/>
            <pc:sldMk cId="3817489956" sldId="257"/>
            <ac:spMk id="983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12:23.030" v="1577" actId="1076"/>
          <ac:spMkLst>
            <pc:docMk/>
            <pc:sldMk cId="3817489956" sldId="257"/>
            <ac:spMk id="984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11:43.128" v="1552" actId="113"/>
          <ac:spMkLst>
            <pc:docMk/>
            <pc:sldMk cId="3817489956" sldId="257"/>
            <ac:spMk id="985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4:59:04.211" v="788" actId="20577"/>
          <ac:spMkLst>
            <pc:docMk/>
            <pc:sldMk cId="3817489956" sldId="257"/>
            <ac:spMk id="988" creationId="{0D00D23A-5C71-4729-8AD5-5B157F66B97D}"/>
          </ac:spMkLst>
        </pc:spChg>
        <pc:spChg chg="add mod">
          <ac:chgData name="Daniel Connor" userId="98d55070-7cf4-4898-b337-895b984ed1c1" providerId="ADAL" clId="{30A8428B-C3F4-490E-A315-19FC108B4C72}" dt="2024-09-25T15:01:33.969" v="899" actId="20577"/>
          <ac:spMkLst>
            <pc:docMk/>
            <pc:sldMk cId="3817489956" sldId="257"/>
            <ac:spMk id="989" creationId="{67D9EF73-96DD-4E44-B5A8-08DB5E61A6E7}"/>
          </ac:spMkLst>
        </pc:spChg>
        <pc:spChg chg="mod">
          <ac:chgData name="Daniel Connor" userId="98d55070-7cf4-4898-b337-895b984ed1c1" providerId="ADAL" clId="{30A8428B-C3F4-490E-A315-19FC108B4C72}" dt="2024-09-25T15:13:34.154" v="1656" actId="20577"/>
          <ac:spMkLst>
            <pc:docMk/>
            <pc:sldMk cId="3817489956" sldId="257"/>
            <ac:spMk id="99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13:36.463" v="1657" actId="20577"/>
          <ac:spMkLst>
            <pc:docMk/>
            <pc:sldMk cId="3817489956" sldId="257"/>
            <ac:spMk id="992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13:40.025" v="1659" actId="20577"/>
          <ac:spMkLst>
            <pc:docMk/>
            <pc:sldMk cId="3817489956" sldId="257"/>
            <ac:spMk id="993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13:46.484" v="1662" actId="6549"/>
          <ac:spMkLst>
            <pc:docMk/>
            <pc:sldMk cId="3817489956" sldId="257"/>
            <ac:spMk id="994" creationId="{00000000-0000-0000-0000-000000000000}"/>
          </ac:spMkLst>
        </pc:spChg>
        <pc:spChg chg="add mod">
          <ac:chgData name="Daniel Connor" userId="98d55070-7cf4-4898-b337-895b984ed1c1" providerId="ADAL" clId="{30A8428B-C3F4-490E-A315-19FC108B4C72}" dt="2024-09-25T15:02:19.606" v="974" actId="6549"/>
          <ac:spMkLst>
            <pc:docMk/>
            <pc:sldMk cId="3817489956" sldId="257"/>
            <ac:spMk id="999" creationId="{1A82910E-AC5E-4510-A9E2-ED4B2630DC44}"/>
          </ac:spMkLst>
        </pc:spChg>
        <pc:spChg chg="add mod">
          <ac:chgData name="Daniel Connor" userId="98d55070-7cf4-4898-b337-895b984ed1c1" providerId="ADAL" clId="{30A8428B-C3F4-490E-A315-19FC108B4C72}" dt="2024-09-25T15:11:02.175" v="1487" actId="20577"/>
          <ac:spMkLst>
            <pc:docMk/>
            <pc:sldMk cId="3817489956" sldId="257"/>
            <ac:spMk id="1005" creationId="{CB36296D-AA4F-46CA-9A1E-7B32245F85B5}"/>
          </ac:spMkLst>
        </pc:spChg>
        <pc:spChg chg="add mod">
          <ac:chgData name="Daniel Connor" userId="98d55070-7cf4-4898-b337-895b984ed1c1" providerId="ADAL" clId="{30A8428B-C3F4-490E-A315-19FC108B4C72}" dt="2024-09-25T15:12:35.152" v="1579" actId="1076"/>
          <ac:spMkLst>
            <pc:docMk/>
            <pc:sldMk cId="3817489956" sldId="257"/>
            <ac:spMk id="1009" creationId="{FE50BE07-039A-450F-BD26-196DDD1E2248}"/>
          </ac:spMkLst>
        </pc:spChg>
        <pc:spChg chg="mod">
          <ac:chgData name="Daniel Connor" userId="98d55070-7cf4-4898-b337-895b984ed1c1" providerId="ADAL" clId="{30A8428B-C3F4-490E-A315-19FC108B4C72}" dt="2024-09-25T14:52:04.867" v="466" actId="1076"/>
          <ac:spMkLst>
            <pc:docMk/>
            <pc:sldMk cId="3817489956" sldId="257"/>
            <ac:spMk id="1224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2:33.699" v="511" actId="20577"/>
          <ac:spMkLst>
            <pc:docMk/>
            <pc:sldMk cId="3817489956" sldId="257"/>
            <ac:spMk id="1225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1:57.185" v="2" actId="1076"/>
          <ac:spMkLst>
            <pc:docMk/>
            <pc:sldMk cId="3817489956" sldId="257"/>
            <ac:spMk id="1226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44:20.655" v="113" actId="1076"/>
          <ac:spMkLst>
            <pc:docMk/>
            <pc:sldMk cId="3817489956" sldId="257"/>
            <ac:spMk id="1227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45:15.862" v="152" actId="478"/>
          <ac:spMkLst>
            <pc:docMk/>
            <pc:sldMk cId="3817489956" sldId="257"/>
            <ac:spMk id="1228" creationId="{00000000-0000-0000-0000-000000000000}"/>
          </ac:spMkLst>
        </pc:spChg>
        <pc:spChg chg="del mod">
          <ac:chgData name="Daniel Connor" userId="98d55070-7cf4-4898-b337-895b984ed1c1" providerId="ADAL" clId="{30A8428B-C3F4-490E-A315-19FC108B4C72}" dt="2024-09-25T14:48:35.051" v="302" actId="478"/>
          <ac:spMkLst>
            <pc:docMk/>
            <pc:sldMk cId="3817489956" sldId="257"/>
            <ac:spMk id="1230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49:06.113" v="343" actId="478"/>
          <ac:spMkLst>
            <pc:docMk/>
            <pc:sldMk cId="3817489956" sldId="257"/>
            <ac:spMk id="123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8:25.226" v="767" actId="20577"/>
          <ac:spMkLst>
            <pc:docMk/>
            <pc:sldMk cId="3817489956" sldId="257"/>
            <ac:spMk id="1269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4:58:39.570" v="768" actId="478"/>
          <ac:spMkLst>
            <pc:docMk/>
            <pc:sldMk cId="3817489956" sldId="257"/>
            <ac:spMk id="1270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4:59:27.692" v="812" actId="20577"/>
          <ac:spMkLst>
            <pc:docMk/>
            <pc:sldMk cId="3817489956" sldId="257"/>
            <ac:spMk id="127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00:02.287" v="838" actId="20577"/>
          <ac:spMkLst>
            <pc:docMk/>
            <pc:sldMk cId="3817489956" sldId="257"/>
            <ac:spMk id="1272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00:55.137" v="856" actId="20577"/>
          <ac:spMkLst>
            <pc:docMk/>
            <pc:sldMk cId="3817489956" sldId="257"/>
            <ac:spMk id="1273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5:01:03.113" v="857" actId="478"/>
          <ac:spMkLst>
            <pc:docMk/>
            <pc:sldMk cId="3817489956" sldId="257"/>
            <ac:spMk id="1274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5:01:37.500" v="900" actId="478"/>
          <ac:spMkLst>
            <pc:docMk/>
            <pc:sldMk cId="3817489956" sldId="257"/>
            <ac:spMk id="1275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07:58.903" v="1306" actId="20577"/>
          <ac:spMkLst>
            <pc:docMk/>
            <pc:sldMk cId="3817489956" sldId="257"/>
            <ac:spMk id="1276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12:14.397" v="1575" actId="20577"/>
          <ac:spMkLst>
            <pc:docMk/>
            <pc:sldMk cId="3817489956" sldId="257"/>
            <ac:spMk id="1279" creationId="{00000000-0000-0000-0000-000000000000}"/>
          </ac:spMkLst>
        </pc:spChg>
        <pc:spChg chg="del">
          <ac:chgData name="Daniel Connor" userId="98d55070-7cf4-4898-b337-895b984ed1c1" providerId="ADAL" clId="{30A8428B-C3F4-490E-A315-19FC108B4C72}" dt="2024-09-25T15:12:30.043" v="1578" actId="478"/>
          <ac:spMkLst>
            <pc:docMk/>
            <pc:sldMk cId="3817489956" sldId="257"/>
            <ac:spMk id="1280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13:18.013" v="1650" actId="1076"/>
          <ac:spMkLst>
            <pc:docMk/>
            <pc:sldMk cId="3817489956" sldId="257"/>
            <ac:spMk id="1281" creationId="{00000000-0000-0000-0000-000000000000}"/>
          </ac:spMkLst>
        </pc:spChg>
        <pc:spChg chg="mod">
          <ac:chgData name="Daniel Connor" userId="98d55070-7cf4-4898-b337-895b984ed1c1" providerId="ADAL" clId="{30A8428B-C3F4-490E-A315-19FC108B4C72}" dt="2024-09-25T15:13:31.419" v="1655" actId="20577"/>
          <ac:spMkLst>
            <pc:docMk/>
            <pc:sldMk cId="3817489956" sldId="257"/>
            <ac:spMk id="1282" creationId="{00000000-0000-0000-0000-000000000000}"/>
          </ac:spMkLst>
        </pc:spChg>
        <pc:picChg chg="add mod">
          <ac:chgData name="Daniel Connor" userId="98d55070-7cf4-4898-b337-895b984ed1c1" providerId="ADAL" clId="{30A8428B-C3F4-490E-A315-19FC108B4C72}" dt="2024-09-25T14:57:08.062" v="747" actId="1076"/>
          <ac:picMkLst>
            <pc:docMk/>
            <pc:sldMk cId="3817489956" sldId="257"/>
            <ac:picMk id="13" creationId="{0AED758E-4BBC-41EF-92ED-97DCD1D93F95}"/>
          </ac:picMkLst>
        </pc:picChg>
        <pc:picChg chg="del">
          <ac:chgData name="Daniel Connor" userId="98d55070-7cf4-4898-b337-895b984ed1c1" providerId="ADAL" clId="{30A8428B-C3F4-490E-A315-19FC108B4C72}" dt="2024-09-25T15:03:19.958" v="1053" actId="478"/>
          <ac:picMkLst>
            <pc:docMk/>
            <pc:sldMk cId="3817489956" sldId="257"/>
            <ac:picMk id="301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5:02:22.184" v="975" actId="478"/>
          <ac:picMkLst>
            <pc:docMk/>
            <pc:sldMk cId="3817489956" sldId="257"/>
            <ac:picMk id="302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5:13:25.848" v="1654" actId="478"/>
          <ac:picMkLst>
            <pc:docMk/>
            <pc:sldMk cId="3817489956" sldId="257"/>
            <ac:picMk id="309" creationId="{00000000-0000-0000-0000-000000000000}"/>
          </ac:picMkLst>
        </pc:picChg>
        <pc:picChg chg="mod">
          <ac:chgData name="Daniel Connor" userId="98d55070-7cf4-4898-b337-895b984ed1c1" providerId="ADAL" clId="{30A8428B-C3F4-490E-A315-19FC108B4C72}" dt="2024-09-25T14:56:44.615" v="741" actId="1076"/>
          <ac:picMkLst>
            <pc:docMk/>
            <pc:sldMk cId="3817489956" sldId="257"/>
            <ac:picMk id="653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5:13:24.787" v="1653" actId="478"/>
          <ac:picMkLst>
            <pc:docMk/>
            <pc:sldMk cId="3817489956" sldId="257"/>
            <ac:picMk id="663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5:01:04.082" v="858" actId="478"/>
          <ac:picMkLst>
            <pc:docMk/>
            <pc:sldMk cId="3817489956" sldId="257"/>
            <ac:picMk id="772" creationId="{00000000-0000-0000-0000-000000000000}"/>
          </ac:picMkLst>
        </pc:picChg>
        <pc:picChg chg="del mod">
          <ac:chgData name="Daniel Connor" userId="98d55070-7cf4-4898-b337-895b984ed1c1" providerId="ADAL" clId="{30A8428B-C3F4-490E-A315-19FC108B4C72}" dt="2024-09-25T14:47:08.020" v="225" actId="478"/>
          <ac:picMkLst>
            <pc:docMk/>
            <pc:sldMk cId="3817489956" sldId="257"/>
            <ac:picMk id="816" creationId="{00000000-0000-0000-0000-000000000000}"/>
          </ac:picMkLst>
        </pc:picChg>
        <pc:picChg chg="add del">
          <ac:chgData name="Daniel Connor" userId="98d55070-7cf4-4898-b337-895b984ed1c1" providerId="ADAL" clId="{30A8428B-C3F4-490E-A315-19FC108B4C72}" dt="2024-09-25T15:13:14.527" v="1649" actId="478"/>
          <ac:picMkLst>
            <pc:docMk/>
            <pc:sldMk cId="3817489956" sldId="257"/>
            <ac:picMk id="820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5:13:23.178" v="1652" actId="478"/>
          <ac:picMkLst>
            <pc:docMk/>
            <pc:sldMk cId="3817489956" sldId="257"/>
            <ac:picMk id="866" creationId="{00000000-0000-0000-0000-000000000000}"/>
          </ac:picMkLst>
        </pc:picChg>
        <pc:picChg chg="del mod">
          <ac:chgData name="Daniel Connor" userId="98d55070-7cf4-4898-b337-895b984ed1c1" providerId="ADAL" clId="{30A8428B-C3F4-490E-A315-19FC108B4C72}" dt="2024-09-25T15:09:59.204" v="1420" actId="478"/>
          <ac:picMkLst>
            <pc:docMk/>
            <pc:sldMk cId="3817489956" sldId="257"/>
            <ac:picMk id="869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5:11:46.446" v="1553" actId="478"/>
          <ac:picMkLst>
            <pc:docMk/>
            <pc:sldMk cId="3817489956" sldId="257"/>
            <ac:picMk id="884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5:13:22.162" v="1651" actId="478"/>
          <ac:picMkLst>
            <pc:docMk/>
            <pc:sldMk cId="3817489956" sldId="257"/>
            <ac:picMk id="887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4:41:31.991" v="1" actId="478"/>
          <ac:picMkLst>
            <pc:docMk/>
            <pc:sldMk cId="3817489956" sldId="257"/>
            <ac:picMk id="909" creationId="{00000000-0000-0000-0000-000000000000}"/>
          </ac:picMkLst>
        </pc:picChg>
        <pc:picChg chg="mod">
          <ac:chgData name="Daniel Connor" userId="98d55070-7cf4-4898-b337-895b984ed1c1" providerId="ADAL" clId="{30A8428B-C3F4-490E-A315-19FC108B4C72}" dt="2024-09-25T14:56:40.123" v="739" actId="1076"/>
          <ac:picMkLst>
            <pc:docMk/>
            <pc:sldMk cId="3817489956" sldId="257"/>
            <ac:picMk id="924" creationId="{00000000-0000-0000-0000-000000000000}"/>
          </ac:picMkLst>
        </pc:picChg>
        <pc:picChg chg="mod">
          <ac:chgData name="Daniel Connor" userId="98d55070-7cf4-4898-b337-895b984ed1c1" providerId="ADAL" clId="{30A8428B-C3F4-490E-A315-19FC108B4C72}" dt="2024-09-25T14:56:48.812" v="742" actId="1076"/>
          <ac:picMkLst>
            <pc:docMk/>
            <pc:sldMk cId="3817489956" sldId="257"/>
            <ac:picMk id="937" creationId="{00000000-0000-0000-0000-000000000000}"/>
          </ac:picMkLst>
        </pc:picChg>
        <pc:picChg chg="del">
          <ac:chgData name="Daniel Connor" userId="98d55070-7cf4-4898-b337-895b984ed1c1" providerId="ADAL" clId="{30A8428B-C3F4-490E-A315-19FC108B4C72}" dt="2024-09-25T14:56:36.269" v="738" actId="478"/>
          <ac:picMkLst>
            <pc:docMk/>
            <pc:sldMk cId="3817489956" sldId="257"/>
            <ac:picMk id="951" creationId="{00000000-0000-0000-0000-000000000000}"/>
          </ac:picMkLst>
        </pc:picChg>
        <pc:picChg chg="mod">
          <ac:chgData name="Daniel Connor" userId="98d55070-7cf4-4898-b337-895b984ed1c1" providerId="ADAL" clId="{30A8428B-C3F4-490E-A315-19FC108B4C72}" dt="2024-09-25T14:43:01.628" v="72" actId="1076"/>
          <ac:picMkLst>
            <pc:docMk/>
            <pc:sldMk cId="3817489956" sldId="257"/>
            <ac:picMk id="960" creationId="{00000000-0000-0000-0000-000000000000}"/>
          </ac:picMkLst>
        </pc:picChg>
        <pc:picChg chg="mod">
          <ac:chgData name="Daniel Connor" userId="98d55070-7cf4-4898-b337-895b984ed1c1" providerId="ADAL" clId="{30A8428B-C3F4-490E-A315-19FC108B4C72}" dt="2024-09-25T14:45:33.089" v="168" actId="1076"/>
          <ac:picMkLst>
            <pc:docMk/>
            <pc:sldMk cId="3817489956" sldId="257"/>
            <ac:picMk id="1042" creationId="{00000000-0000-0000-0000-000000000000}"/>
          </ac:picMkLst>
        </pc:picChg>
        <pc:cxnChg chg="add del">
          <ac:chgData name="Daniel Connor" userId="98d55070-7cf4-4898-b337-895b984ed1c1" providerId="ADAL" clId="{30A8428B-C3F4-490E-A315-19FC108B4C72}" dt="2024-09-25T14:46:46.046" v="215" actId="478"/>
          <ac:cxnSpMkLst>
            <pc:docMk/>
            <pc:sldMk cId="3817489956" sldId="257"/>
            <ac:cxnSpMk id="215" creationId="{00000000-0000-0000-0000-000000000000}"/>
          </ac:cxnSpMkLst>
        </pc:cxnChg>
        <pc:cxnChg chg="mod">
          <ac:chgData name="Daniel Connor" userId="98d55070-7cf4-4898-b337-895b984ed1c1" providerId="ADAL" clId="{30A8428B-C3F4-490E-A315-19FC108B4C72}" dt="2024-09-25T14:44:51.945" v="117" actId="1076"/>
          <ac:cxnSpMkLst>
            <pc:docMk/>
            <pc:sldMk cId="3817489956" sldId="257"/>
            <ac:cxnSpMk id="627" creationId="{00000000-0000-0000-0000-000000000000}"/>
          </ac:cxnSpMkLst>
        </pc:cxnChg>
        <pc:cxnChg chg="del">
          <ac:chgData name="Daniel Connor" userId="98d55070-7cf4-4898-b337-895b984ed1c1" providerId="ADAL" clId="{30A8428B-C3F4-490E-A315-19FC108B4C72}" dt="2024-09-25T14:50:58.419" v="419" actId="478"/>
          <ac:cxnSpMkLst>
            <pc:docMk/>
            <pc:sldMk cId="3817489956" sldId="257"/>
            <ac:cxnSpMk id="831" creationId="{00000000-0000-0000-0000-000000000000}"/>
          </ac:cxnSpMkLst>
        </pc:cxnChg>
        <pc:cxnChg chg="del mod">
          <ac:chgData name="Daniel Connor" userId="98d55070-7cf4-4898-b337-895b984ed1c1" providerId="ADAL" clId="{30A8428B-C3F4-490E-A315-19FC108B4C72}" dt="2024-09-25T14:45:18.299" v="153" actId="478"/>
          <ac:cxnSpMkLst>
            <pc:docMk/>
            <pc:sldMk cId="3817489956" sldId="257"/>
            <ac:cxnSpMk id="855" creationId="{00000000-0000-0000-0000-000000000000}"/>
          </ac:cxnSpMkLst>
        </pc:cxnChg>
        <pc:cxnChg chg="del mod">
          <ac:chgData name="Daniel Connor" userId="98d55070-7cf4-4898-b337-895b984ed1c1" providerId="ADAL" clId="{30A8428B-C3F4-490E-A315-19FC108B4C72}" dt="2024-09-25T14:51:00.627" v="420" actId="478"/>
          <ac:cxnSpMkLst>
            <pc:docMk/>
            <pc:sldMk cId="3817489956" sldId="257"/>
            <ac:cxnSpMk id="1222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3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4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1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BC52-1E04-4058-8769-B29FC9D2BF6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Picture 816">
            <a:extLst>
              <a:ext uri="{FF2B5EF4-FFF2-40B4-BE49-F238E27FC236}">
                <a16:creationId xmlns:a16="http://schemas.microsoft.com/office/drawing/2014/main" id="{32C62FBF-5924-4B91-950B-7DAAD578C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89933" y="9572241"/>
            <a:ext cx="500708" cy="490929"/>
          </a:xfrm>
          <a:prstGeom prst="rect">
            <a:avLst/>
          </a:prstGeom>
        </p:spPr>
      </p:pic>
      <p:sp>
        <p:nvSpPr>
          <p:cNvPr id="17" name="Isosceles Triangle 16"/>
          <p:cNvSpPr/>
          <p:nvPr/>
        </p:nvSpPr>
        <p:spPr>
          <a:xfrm rot="16200000">
            <a:off x="348315" y="2249426"/>
            <a:ext cx="1115605" cy="86017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72"/>
          </a:p>
        </p:txBody>
      </p:sp>
      <p:sp>
        <p:nvSpPr>
          <p:cNvPr id="11" name="Rectangle 10"/>
          <p:cNvSpPr/>
          <p:nvPr/>
        </p:nvSpPr>
        <p:spPr>
          <a:xfrm>
            <a:off x="42318" y="20265"/>
            <a:ext cx="15077031" cy="21363359"/>
          </a:xfrm>
          <a:prstGeom prst="rect">
            <a:avLst/>
          </a:prstGeom>
          <a:noFill/>
          <a:ln w="190500">
            <a:solidFill>
              <a:srgbClr val="0070C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grpSp>
        <p:nvGrpSpPr>
          <p:cNvPr id="373" name="Group 372"/>
          <p:cNvGrpSpPr/>
          <p:nvPr/>
        </p:nvGrpSpPr>
        <p:grpSpPr>
          <a:xfrm>
            <a:off x="958914" y="2382589"/>
            <a:ext cx="13219609" cy="18681391"/>
            <a:chOff x="2285580" y="2093853"/>
            <a:chExt cx="10506449" cy="19144061"/>
          </a:xfrm>
        </p:grpSpPr>
        <p:sp>
          <p:nvSpPr>
            <p:cNvPr id="19" name="U-Turn Arrow 18"/>
            <p:cNvSpPr/>
            <p:nvPr/>
          </p:nvSpPr>
          <p:spPr>
            <a:xfrm rot="5400000">
              <a:off x="6485621" y="-1849879"/>
              <a:ext cx="2216933" cy="10104398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 dirty="0">
                <a:solidFill>
                  <a:schemeClr val="tx1"/>
                </a:solidFill>
              </a:endParaRPr>
            </a:p>
          </p:txBody>
        </p:sp>
        <p:sp>
          <p:nvSpPr>
            <p:cNvPr id="20" name="U-Turn Arrow 19"/>
            <p:cNvSpPr/>
            <p:nvPr/>
          </p:nvSpPr>
          <p:spPr>
            <a:xfrm rot="16200000">
              <a:off x="5584187" y="492903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2" name="U-Turn Arrow 21"/>
            <p:cNvSpPr/>
            <p:nvPr/>
          </p:nvSpPr>
          <p:spPr>
            <a:xfrm rot="5400000">
              <a:off x="7130746" y="2190561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3" name="U-Turn Arrow 22"/>
            <p:cNvSpPr/>
            <p:nvPr/>
          </p:nvSpPr>
          <p:spPr>
            <a:xfrm rot="16200000">
              <a:off x="5590604" y="3870854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4" name="U-Turn Arrow 23"/>
            <p:cNvSpPr/>
            <p:nvPr/>
          </p:nvSpPr>
          <p:spPr>
            <a:xfrm rot="5400000">
              <a:off x="7130746" y="5568512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5" name="U-Turn Arrow 24"/>
            <p:cNvSpPr/>
            <p:nvPr/>
          </p:nvSpPr>
          <p:spPr>
            <a:xfrm rot="16200000">
              <a:off x="5584187" y="7266170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grpSp>
          <p:nvGrpSpPr>
            <p:cNvPr id="372" name="Group 371"/>
            <p:cNvGrpSpPr/>
            <p:nvPr/>
          </p:nvGrpSpPr>
          <p:grpSpPr>
            <a:xfrm>
              <a:off x="3414624" y="9094652"/>
              <a:ext cx="8348440" cy="69058"/>
              <a:chOff x="3414624" y="9094652"/>
              <a:chExt cx="8348440" cy="69058"/>
            </a:xfrm>
          </p:grpSpPr>
          <p:sp>
            <p:nvSpPr>
              <p:cNvPr id="271" name="Oval 270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8900897" y="12499608"/>
              <a:ext cx="798566" cy="60554"/>
              <a:chOff x="5851090" y="10233525"/>
              <a:chExt cx="611765" cy="55938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359" name="Oval 358"/>
              <p:cNvSpPr/>
              <p:nvPr/>
            </p:nvSpPr>
            <p:spPr>
              <a:xfrm>
                <a:off x="5851090" y="10238663"/>
                <a:ext cx="45719" cy="50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6417136" y="10233525"/>
                <a:ext cx="45719" cy="50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2431321" y="12247716"/>
              <a:ext cx="10360708" cy="8990198"/>
              <a:chOff x="789039" y="2202427"/>
              <a:chExt cx="7937127" cy="8304888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26" name="U-Turn Arrow 525"/>
              <p:cNvSpPr/>
              <p:nvPr/>
            </p:nvSpPr>
            <p:spPr>
              <a:xfrm rot="5400000">
                <a:off x="4326027" y="-149772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  <p:sp>
            <p:nvSpPr>
              <p:cNvPr id="527" name="U-Turn Arrow 526"/>
              <p:cNvSpPr/>
              <p:nvPr/>
            </p:nvSpPr>
            <p:spPr>
              <a:xfrm rot="16200000">
                <a:off x="3141238" y="1418475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  <p:sp>
            <p:nvSpPr>
              <p:cNvPr id="528" name="U-Turn Arrow 527"/>
              <p:cNvSpPr/>
              <p:nvPr/>
            </p:nvSpPr>
            <p:spPr>
              <a:xfrm rot="5400000">
                <a:off x="4326026" y="2986723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  <p:sp>
            <p:nvSpPr>
              <p:cNvPr id="529" name="U-Turn Arrow 528"/>
              <p:cNvSpPr/>
              <p:nvPr/>
            </p:nvSpPr>
            <p:spPr>
              <a:xfrm rot="16200000">
                <a:off x="3146154" y="4538929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U-Turn Arrow 529"/>
              <p:cNvSpPr/>
              <p:nvPr/>
            </p:nvSpPr>
            <p:spPr>
              <a:xfrm rot="5400000">
                <a:off x="4326026" y="6107177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1" name="Rectangle 370"/>
            <p:cNvSpPr/>
            <p:nvPr/>
          </p:nvSpPr>
          <p:spPr>
            <a:xfrm>
              <a:off x="2437738" y="20708894"/>
              <a:ext cx="3828060" cy="52804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3375873" y="7404946"/>
              <a:ext cx="8348440" cy="69058"/>
              <a:chOff x="3414624" y="9094652"/>
              <a:chExt cx="8348440" cy="69058"/>
            </a:xfrm>
          </p:grpSpPr>
          <p:sp>
            <p:nvSpPr>
              <p:cNvPr id="550" name="Oval 549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680" name="Group 679"/>
            <p:cNvGrpSpPr/>
            <p:nvPr/>
          </p:nvGrpSpPr>
          <p:grpSpPr>
            <a:xfrm>
              <a:off x="3369969" y="5696005"/>
              <a:ext cx="8348440" cy="77371"/>
              <a:chOff x="3414624" y="9087921"/>
              <a:chExt cx="8348440" cy="77371"/>
            </a:xfrm>
          </p:grpSpPr>
          <p:sp>
            <p:nvSpPr>
              <p:cNvPr id="681" name="Oval 680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3935286" y="911030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4732100" y="909000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5375234" y="909539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7556897" y="908792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694" name="Group 693"/>
            <p:cNvGrpSpPr/>
            <p:nvPr/>
          </p:nvGrpSpPr>
          <p:grpSpPr>
            <a:xfrm>
              <a:off x="3369969" y="4028936"/>
              <a:ext cx="8348440" cy="69058"/>
              <a:chOff x="3414624" y="9094652"/>
              <a:chExt cx="8348440" cy="69058"/>
            </a:xfrm>
          </p:grpSpPr>
          <p:sp>
            <p:nvSpPr>
              <p:cNvPr id="695" name="Oval 694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5" name="Oval 704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08" name="Group 707"/>
            <p:cNvGrpSpPr/>
            <p:nvPr/>
          </p:nvGrpSpPr>
          <p:grpSpPr>
            <a:xfrm>
              <a:off x="4852461" y="2313763"/>
              <a:ext cx="6865948" cy="69058"/>
              <a:chOff x="4897116" y="9094652"/>
              <a:chExt cx="6865948" cy="69058"/>
            </a:xfrm>
          </p:grpSpPr>
          <p:sp>
            <p:nvSpPr>
              <p:cNvPr id="711" name="Oval 710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8225657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22" name="Group 721"/>
            <p:cNvGrpSpPr/>
            <p:nvPr/>
          </p:nvGrpSpPr>
          <p:grpSpPr>
            <a:xfrm>
              <a:off x="3406613" y="10788953"/>
              <a:ext cx="8348440" cy="83465"/>
              <a:chOff x="3414624" y="9080245"/>
              <a:chExt cx="8348440" cy="83465"/>
            </a:xfrm>
          </p:grpSpPr>
          <p:sp>
            <p:nvSpPr>
              <p:cNvPr id="723" name="Oval 722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9043163" y="908024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36" name="Group 735"/>
            <p:cNvGrpSpPr/>
            <p:nvPr/>
          </p:nvGrpSpPr>
          <p:grpSpPr>
            <a:xfrm>
              <a:off x="3406613" y="12477539"/>
              <a:ext cx="8348440" cy="69058"/>
              <a:chOff x="3414624" y="9094652"/>
              <a:chExt cx="8348440" cy="69058"/>
            </a:xfrm>
          </p:grpSpPr>
          <p:sp>
            <p:nvSpPr>
              <p:cNvPr id="737" name="Oval 736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50" name="Group 749"/>
            <p:cNvGrpSpPr/>
            <p:nvPr/>
          </p:nvGrpSpPr>
          <p:grpSpPr>
            <a:xfrm>
              <a:off x="3419064" y="14169082"/>
              <a:ext cx="8348440" cy="69058"/>
              <a:chOff x="3414624" y="9094652"/>
              <a:chExt cx="8348440" cy="69058"/>
            </a:xfrm>
          </p:grpSpPr>
          <p:sp>
            <p:nvSpPr>
              <p:cNvPr id="751" name="Oval 750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64" name="Group 763"/>
            <p:cNvGrpSpPr/>
            <p:nvPr/>
          </p:nvGrpSpPr>
          <p:grpSpPr>
            <a:xfrm>
              <a:off x="4153511" y="15869838"/>
              <a:ext cx="7609553" cy="69058"/>
              <a:chOff x="4153511" y="9094652"/>
              <a:chExt cx="7609553" cy="69058"/>
            </a:xfrm>
          </p:grpSpPr>
          <p:sp>
            <p:nvSpPr>
              <p:cNvPr id="766" name="Oval 765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7471044" y="909971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3414624" y="17570594"/>
              <a:ext cx="8348440" cy="69058"/>
              <a:chOff x="3414624" y="9094652"/>
              <a:chExt cx="8348440" cy="69058"/>
            </a:xfrm>
          </p:grpSpPr>
          <p:sp>
            <p:nvSpPr>
              <p:cNvPr id="779" name="Oval 778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92" name="Group 791"/>
            <p:cNvGrpSpPr/>
            <p:nvPr/>
          </p:nvGrpSpPr>
          <p:grpSpPr>
            <a:xfrm>
              <a:off x="3414624" y="19279302"/>
              <a:ext cx="8348440" cy="69058"/>
              <a:chOff x="3414624" y="9094652"/>
              <a:chExt cx="8348440" cy="69058"/>
            </a:xfrm>
          </p:grpSpPr>
          <p:sp>
            <p:nvSpPr>
              <p:cNvPr id="793" name="Oval 792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429648" y="20998954"/>
              <a:ext cx="8348440" cy="69058"/>
              <a:chOff x="3414624" y="9094652"/>
              <a:chExt cx="8348440" cy="69058"/>
            </a:xfrm>
          </p:grpSpPr>
          <p:sp>
            <p:nvSpPr>
              <p:cNvPr id="807" name="Oval 806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</p:grpSp>
      <p:cxnSp>
        <p:nvCxnSpPr>
          <p:cNvPr id="3" name="Straight Connector 2"/>
          <p:cNvCxnSpPr>
            <a:stCxn id="807" idx="0"/>
          </p:cNvCxnSpPr>
          <p:nvPr/>
        </p:nvCxnSpPr>
        <p:spPr>
          <a:xfrm flipV="1">
            <a:off x="2435968" y="2036270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Straight Connector 1248"/>
          <p:cNvCxnSpPr/>
          <p:nvPr/>
        </p:nvCxnSpPr>
        <p:spPr>
          <a:xfrm flipV="1">
            <a:off x="946340" y="15038793"/>
            <a:ext cx="496090" cy="7871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05742" y="20030979"/>
            <a:ext cx="1076690" cy="1076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3377779" y="2035264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314663" y="2034488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5191114" y="2035264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933361" y="2037696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6866955" y="2035899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7794791" y="2035791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8665179" y="2036191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9389740" y="2036826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10204496" y="2036826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11423283" y="20135060"/>
            <a:ext cx="8561" cy="652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12132533" y="2036826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12874797" y="20289553"/>
            <a:ext cx="241628" cy="552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2423903" y="1870237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3353598" y="186867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4290482" y="1867900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5166933" y="186867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5909180" y="1871108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842774" y="1869311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7770610" y="1869203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8640998" y="1869602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9365559" y="1870237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V="1">
            <a:off x="10292707" y="1869661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11224950" y="1869311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12108352" y="1870237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3353978" y="1536261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4290862" y="1535485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5167313" y="1536261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5909560" y="1538694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6843154" y="1536896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7534754" y="1535767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10293087" y="1537247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11225330" y="1536896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12108732" y="1537823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12850996" y="1537108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cxnSpLocks/>
          </p:cNvCxnSpPr>
          <p:nvPr/>
        </p:nvCxnSpPr>
        <p:spPr>
          <a:xfrm flipH="1" flipV="1">
            <a:off x="2031128" y="13454969"/>
            <a:ext cx="401336" cy="7444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V="1">
            <a:off x="3362159" y="1370253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V="1">
            <a:off x="4299043" y="1369477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5175494" y="1370253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V="1">
            <a:off x="5917741" y="1372685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6851335" y="1370888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7779171" y="1370780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8649559" y="1371180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V="1">
            <a:off x="9374120" y="1371815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10301268" y="1371238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11233511" y="1370888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12116913" y="1371815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V="1">
            <a:off x="12859177" y="1371099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2417967" y="1206444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3347662" y="1204882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V="1">
            <a:off x="4284546" y="1204106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5160997" y="1204882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5903244" y="1207314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6836838" y="1205517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V="1">
            <a:off x="7764674" y="1205409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V="1">
            <a:off x="8635062" y="1205809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V="1">
            <a:off x="9359623" y="1206444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V="1">
            <a:off x="10286771" y="1205867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11219014" y="1205517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V="1">
            <a:off x="12102416" y="1206444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12844680" y="1205728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cxnSpLocks/>
            <a:endCxn id="772" idx="2"/>
          </p:cNvCxnSpPr>
          <p:nvPr/>
        </p:nvCxnSpPr>
        <p:spPr>
          <a:xfrm flipH="1" flipV="1">
            <a:off x="1871370" y="10450099"/>
            <a:ext cx="555158" cy="4425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3356223" y="1039578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4293107" y="1038802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5169558" y="1039578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5911805" y="1042010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6845399" y="1040213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V="1">
            <a:off x="7773235" y="1040105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V="1">
            <a:off x="8643623" y="1040505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9506491" y="10459876"/>
            <a:ext cx="7520" cy="4235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flipV="1">
            <a:off x="10295332" y="1040563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1227575" y="1040213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V="1">
            <a:off x="12110977" y="1041140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V="1">
            <a:off x="12853241" y="1040425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V="1">
            <a:off x="2426371" y="877389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flipV="1">
            <a:off x="3356066" y="875827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4292950" y="875051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V="1">
            <a:off x="5169401" y="875827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5911648" y="878259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V="1">
            <a:off x="6845242" y="876462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7773078" y="876354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V="1">
            <a:off x="9368027" y="877389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10295175" y="876812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V="1">
            <a:off x="11227418" y="876462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V="1">
            <a:off x="12110820" y="877389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V="1">
            <a:off x="12853084" y="876674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flipV="1">
            <a:off x="2375704" y="71201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flipV="1">
            <a:off x="3305399" y="710454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V="1">
            <a:off x="4242283" y="709678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flipV="1">
            <a:off x="5118734" y="710454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 flipV="1">
            <a:off x="5872899" y="7029838"/>
            <a:ext cx="48199" cy="6023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flipV="1">
            <a:off x="6794575" y="711089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 flipV="1">
            <a:off x="7722411" y="710981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 flipV="1">
            <a:off x="8592799" y="711381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 flipV="1">
            <a:off x="9317360" y="71201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 flipV="1">
            <a:off x="10244508" y="711439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 flipV="1">
            <a:off x="11176751" y="711089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flipV="1">
            <a:off x="12060153" y="71201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 flipV="1">
            <a:off x="12802417" y="711300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 flipV="1">
            <a:off x="2367143" y="545136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 flipV="1">
            <a:off x="3023830" y="544741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 flipV="1">
            <a:off x="4011965" y="542667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 flipV="1">
            <a:off x="4840917" y="542667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 flipV="1">
            <a:off x="5852420" y="546006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 flipV="1">
            <a:off x="6786014" y="544209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 flipV="1">
            <a:off x="7572349" y="542169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 flipV="1">
            <a:off x="8584238" y="544501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flipV="1">
            <a:off x="11168190" y="544209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flipV="1">
            <a:off x="12051592" y="545136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flipV="1">
            <a:off x="12793856" y="544421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flipV="1">
            <a:off x="2367143" y="380602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flipV="1">
            <a:off x="3296838" y="379040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 flipV="1">
            <a:off x="4233722" y="378264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 flipV="1">
            <a:off x="5110173" y="379040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 flipV="1">
            <a:off x="5852420" y="381472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 flipV="1">
            <a:off x="6786014" y="379675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 flipV="1">
            <a:off x="7713850" y="379567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 flipV="1">
            <a:off x="8584238" y="379967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 flipV="1">
            <a:off x="9308799" y="380602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flipV="1">
            <a:off x="10235947" y="380025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 flipV="1">
            <a:off x="11168190" y="379675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flipV="1">
            <a:off x="12051592" y="380602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V="1">
            <a:off x="12793856" y="379886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 flipV="1">
            <a:off x="4240401" y="211326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flipV="1">
            <a:off x="5859099" y="213773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flipV="1">
            <a:off x="6792693" y="212737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flipV="1">
            <a:off x="7720529" y="211868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flipV="1">
            <a:off x="8418598" y="212234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 flipV="1">
            <a:off x="9307858" y="212902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flipV="1">
            <a:off x="10250246" y="212326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flipV="1">
            <a:off x="11182489" y="211975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flipV="1">
            <a:off x="12058271" y="212902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flipV="1">
            <a:off x="12785295" y="212187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flipV="1">
            <a:off x="2432464" y="1701135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flipV="1">
            <a:off x="3362159" y="1699573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V="1">
            <a:off x="4299043" y="1698797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flipV="1">
            <a:off x="5175494" y="1699573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flipV="1">
            <a:off x="5917741" y="1702005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 flipV="1">
            <a:off x="6851335" y="1700208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flipV="1">
            <a:off x="7779171" y="1700100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flipV="1">
            <a:off x="8649559" y="1700500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flipV="1">
            <a:off x="9374120" y="1701135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flipV="1">
            <a:off x="10301268" y="1700559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 flipV="1">
            <a:off x="11233511" y="1700208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flipV="1">
            <a:off x="12116913" y="1701135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flipV="1">
            <a:off x="12859177" y="1700420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TextBox 604"/>
          <p:cNvSpPr txBox="1"/>
          <p:nvPr/>
        </p:nvSpPr>
        <p:spPr>
          <a:xfrm>
            <a:off x="722489" y="20207568"/>
            <a:ext cx="1213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842" y="19937690"/>
            <a:ext cx="122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How Science Works 1</a:t>
            </a:r>
            <a:endParaRPr lang="en-US" sz="1200" b="1" u="sng" dirty="0"/>
          </a:p>
        </p:txBody>
      </p:sp>
      <p:sp>
        <p:nvSpPr>
          <p:cNvPr id="606" name="TextBox 605"/>
          <p:cNvSpPr txBox="1"/>
          <p:nvPr/>
        </p:nvSpPr>
        <p:spPr>
          <a:xfrm>
            <a:off x="2743606" y="20074109"/>
            <a:ext cx="130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Lab Safety</a:t>
            </a:r>
            <a:endParaRPr lang="en-US" sz="800" dirty="0"/>
          </a:p>
        </p:txBody>
      </p:sp>
      <p:sp>
        <p:nvSpPr>
          <p:cNvPr id="607" name="TextBox 606"/>
          <p:cNvSpPr txBox="1"/>
          <p:nvPr/>
        </p:nvSpPr>
        <p:spPr>
          <a:xfrm>
            <a:off x="3644416" y="20074109"/>
            <a:ext cx="1305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Equipment and Measurements</a:t>
            </a:r>
            <a:endParaRPr lang="en-US" sz="800" dirty="0"/>
          </a:p>
        </p:txBody>
      </p:sp>
      <p:sp>
        <p:nvSpPr>
          <p:cNvPr id="608" name="TextBox 607"/>
          <p:cNvSpPr txBox="1"/>
          <p:nvPr/>
        </p:nvSpPr>
        <p:spPr>
          <a:xfrm>
            <a:off x="7244076" y="18271819"/>
            <a:ext cx="9276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Infrared radiation</a:t>
            </a:r>
            <a:endParaRPr lang="en-US" sz="800" dirty="0"/>
          </a:p>
        </p:txBody>
      </p:sp>
      <p:sp>
        <p:nvSpPr>
          <p:cNvPr id="610" name="TextBox 609"/>
          <p:cNvSpPr txBox="1"/>
          <p:nvPr/>
        </p:nvSpPr>
        <p:spPr>
          <a:xfrm>
            <a:off x="7932626" y="18420014"/>
            <a:ext cx="103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Convection</a:t>
            </a:r>
            <a:endParaRPr lang="en-US" sz="800" dirty="0"/>
          </a:p>
        </p:txBody>
      </p:sp>
      <p:sp>
        <p:nvSpPr>
          <p:cNvPr id="614" name="TextBox 613"/>
          <p:cNvSpPr txBox="1"/>
          <p:nvPr/>
        </p:nvSpPr>
        <p:spPr>
          <a:xfrm>
            <a:off x="9468213" y="15123310"/>
            <a:ext cx="114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/>
              <a:t>Experimental improvement</a:t>
            </a:r>
            <a:endParaRPr lang="en-US" sz="800" i="1" dirty="0"/>
          </a:p>
        </p:txBody>
      </p:sp>
      <p:sp>
        <p:nvSpPr>
          <p:cNvPr id="615" name="TextBox 614"/>
          <p:cNvSpPr txBox="1"/>
          <p:nvPr/>
        </p:nvSpPr>
        <p:spPr>
          <a:xfrm>
            <a:off x="232882" y="17213778"/>
            <a:ext cx="1146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Gestation</a:t>
            </a:r>
            <a:endParaRPr lang="en-US" sz="800" dirty="0"/>
          </a:p>
        </p:txBody>
      </p:sp>
      <p:sp>
        <p:nvSpPr>
          <p:cNvPr id="616" name="TextBox 615"/>
          <p:cNvSpPr txBox="1"/>
          <p:nvPr/>
        </p:nvSpPr>
        <p:spPr>
          <a:xfrm>
            <a:off x="10886871" y="19960350"/>
            <a:ext cx="111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Atoms and the Periodic Table</a:t>
            </a:r>
            <a:endParaRPr lang="en-US" sz="1200" b="1" u="sng" dirty="0"/>
          </a:p>
        </p:txBody>
      </p:sp>
      <p:sp>
        <p:nvSpPr>
          <p:cNvPr id="617" name="Oval 616"/>
          <p:cNvSpPr/>
          <p:nvPr/>
        </p:nvSpPr>
        <p:spPr>
          <a:xfrm>
            <a:off x="13705034" y="13881749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18" name="Oval 617"/>
          <p:cNvSpPr/>
          <p:nvPr/>
        </p:nvSpPr>
        <p:spPr>
          <a:xfrm>
            <a:off x="13914854" y="13320358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19" name="Oval 618"/>
          <p:cNvSpPr/>
          <p:nvPr/>
        </p:nvSpPr>
        <p:spPr>
          <a:xfrm>
            <a:off x="13705034" y="12763528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20" name="Straight Connector 619"/>
          <p:cNvCxnSpPr/>
          <p:nvPr/>
        </p:nvCxnSpPr>
        <p:spPr>
          <a:xfrm flipH="1" flipV="1">
            <a:off x="13755608" y="13929243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/>
          <p:cNvCxnSpPr/>
          <p:nvPr/>
        </p:nvCxnSpPr>
        <p:spPr>
          <a:xfrm flipH="1">
            <a:off x="13987080" y="13353584"/>
            <a:ext cx="303905" cy="14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 flipH="1">
            <a:off x="13756212" y="12466288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Oval 622"/>
          <p:cNvSpPr/>
          <p:nvPr/>
        </p:nvSpPr>
        <p:spPr>
          <a:xfrm>
            <a:off x="13686522" y="17215856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24" name="Oval 623"/>
          <p:cNvSpPr/>
          <p:nvPr/>
        </p:nvSpPr>
        <p:spPr>
          <a:xfrm>
            <a:off x="13896342" y="16654465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25" name="Oval 624"/>
          <p:cNvSpPr/>
          <p:nvPr/>
        </p:nvSpPr>
        <p:spPr>
          <a:xfrm>
            <a:off x="13686522" y="16097635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26" name="Straight Connector 625"/>
          <p:cNvCxnSpPr/>
          <p:nvPr/>
        </p:nvCxnSpPr>
        <p:spPr>
          <a:xfrm flipH="1" flipV="1">
            <a:off x="13737096" y="17263350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/>
          <p:nvPr/>
        </p:nvCxnSpPr>
        <p:spPr>
          <a:xfrm flipH="1">
            <a:off x="13896215" y="20015739"/>
            <a:ext cx="441712" cy="305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flipH="1">
            <a:off x="13737700" y="15800395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" name="Oval 630"/>
          <p:cNvSpPr/>
          <p:nvPr/>
        </p:nvSpPr>
        <p:spPr>
          <a:xfrm>
            <a:off x="13643307" y="19349693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34" name="Straight Connector 633"/>
          <p:cNvCxnSpPr/>
          <p:nvPr/>
        </p:nvCxnSpPr>
        <p:spPr>
          <a:xfrm flipH="1">
            <a:off x="13708815" y="19052617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Oval 635"/>
          <p:cNvSpPr/>
          <p:nvPr/>
        </p:nvSpPr>
        <p:spPr>
          <a:xfrm>
            <a:off x="13469781" y="10560417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37" name="Oval 636"/>
          <p:cNvSpPr/>
          <p:nvPr/>
        </p:nvSpPr>
        <p:spPr>
          <a:xfrm>
            <a:off x="13679601" y="9999026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38" name="Oval 637"/>
          <p:cNvSpPr/>
          <p:nvPr/>
        </p:nvSpPr>
        <p:spPr>
          <a:xfrm>
            <a:off x="13469781" y="9442196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39" name="Straight Connector 638"/>
          <p:cNvCxnSpPr/>
          <p:nvPr/>
        </p:nvCxnSpPr>
        <p:spPr>
          <a:xfrm flipH="1" flipV="1">
            <a:off x="13520355" y="10607911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 flipH="1">
            <a:off x="13751827" y="10032252"/>
            <a:ext cx="303905" cy="14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 flipH="1">
            <a:off x="13520959" y="9144956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2" name="Oval 641"/>
          <p:cNvSpPr/>
          <p:nvPr/>
        </p:nvSpPr>
        <p:spPr>
          <a:xfrm>
            <a:off x="13473218" y="7274546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43" name="Oval 642"/>
          <p:cNvSpPr/>
          <p:nvPr/>
        </p:nvSpPr>
        <p:spPr>
          <a:xfrm>
            <a:off x="13683038" y="6713155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44" name="Oval 643"/>
          <p:cNvSpPr/>
          <p:nvPr/>
        </p:nvSpPr>
        <p:spPr>
          <a:xfrm>
            <a:off x="13473218" y="6156325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45" name="Straight Connector 644"/>
          <p:cNvCxnSpPr/>
          <p:nvPr/>
        </p:nvCxnSpPr>
        <p:spPr>
          <a:xfrm flipH="1" flipV="1">
            <a:off x="13523792" y="7322040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/>
          <p:cNvCxnSpPr/>
          <p:nvPr/>
        </p:nvCxnSpPr>
        <p:spPr>
          <a:xfrm flipH="1">
            <a:off x="13755264" y="6746381"/>
            <a:ext cx="303905" cy="14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/>
          <p:cNvCxnSpPr/>
          <p:nvPr/>
        </p:nvCxnSpPr>
        <p:spPr>
          <a:xfrm flipH="1">
            <a:off x="13524396" y="5859085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4" name="TextBox 663"/>
          <p:cNvSpPr txBox="1"/>
          <p:nvPr/>
        </p:nvSpPr>
        <p:spPr>
          <a:xfrm>
            <a:off x="13520355" y="15576059"/>
            <a:ext cx="1146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Speed Calculations</a:t>
            </a:r>
            <a:endParaRPr lang="en-US" sz="800" dirty="0"/>
          </a:p>
        </p:txBody>
      </p:sp>
      <p:sp>
        <p:nvSpPr>
          <p:cNvPr id="665" name="TextBox 664"/>
          <p:cNvSpPr txBox="1"/>
          <p:nvPr/>
        </p:nvSpPr>
        <p:spPr>
          <a:xfrm>
            <a:off x="12481877" y="16676527"/>
            <a:ext cx="73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Resultant Forces</a:t>
            </a:r>
          </a:p>
        </p:txBody>
      </p:sp>
      <p:sp>
        <p:nvSpPr>
          <p:cNvPr id="666" name="TextBox 665"/>
          <p:cNvSpPr txBox="1"/>
          <p:nvPr/>
        </p:nvSpPr>
        <p:spPr>
          <a:xfrm>
            <a:off x="14085330" y="16375100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Hooke's Law</a:t>
            </a:r>
            <a:endParaRPr lang="en-US" sz="800" dirty="0"/>
          </a:p>
        </p:txBody>
      </p:sp>
      <p:sp>
        <p:nvSpPr>
          <p:cNvPr id="667" name="TextBox 666"/>
          <p:cNvSpPr txBox="1"/>
          <p:nvPr/>
        </p:nvSpPr>
        <p:spPr>
          <a:xfrm>
            <a:off x="8947527" y="20015243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Respiration</a:t>
            </a:r>
            <a:endParaRPr lang="en-US" sz="800" dirty="0"/>
          </a:p>
        </p:txBody>
      </p:sp>
      <p:sp>
        <p:nvSpPr>
          <p:cNvPr id="668" name="TextBox 667"/>
          <p:cNvSpPr txBox="1"/>
          <p:nvPr/>
        </p:nvSpPr>
        <p:spPr>
          <a:xfrm>
            <a:off x="11509404" y="15123600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Pressure</a:t>
            </a:r>
            <a:endParaRPr lang="en-US" sz="800" dirty="0"/>
          </a:p>
        </p:txBody>
      </p:sp>
      <p:sp>
        <p:nvSpPr>
          <p:cNvPr id="669" name="TextBox 668"/>
          <p:cNvSpPr txBox="1"/>
          <p:nvPr/>
        </p:nvSpPr>
        <p:spPr>
          <a:xfrm>
            <a:off x="10647882" y="15065000"/>
            <a:ext cx="94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</a:t>
            </a:r>
            <a:r>
              <a:rPr lang="en-GB" sz="800" dirty="0"/>
              <a:t>launching a roller coaster</a:t>
            </a:r>
            <a:endParaRPr lang="en-US" sz="800" dirty="0"/>
          </a:p>
        </p:txBody>
      </p:sp>
      <p:sp>
        <p:nvSpPr>
          <p:cNvPr id="670" name="TextBox 669"/>
          <p:cNvSpPr txBox="1"/>
          <p:nvPr/>
        </p:nvSpPr>
        <p:spPr>
          <a:xfrm>
            <a:off x="4691083" y="20046471"/>
            <a:ext cx="10688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C</a:t>
            </a:r>
            <a:r>
              <a:rPr lang="en-GB" sz="1200" b="1" u="sng" dirty="0"/>
              <a:t>ells</a:t>
            </a:r>
          </a:p>
          <a:p>
            <a:pPr algn="ctr"/>
            <a:endParaRPr lang="en-US" sz="1100" b="1" u="sng" dirty="0"/>
          </a:p>
        </p:txBody>
      </p:sp>
      <p:sp>
        <p:nvSpPr>
          <p:cNvPr id="671" name="TextBox 670"/>
          <p:cNvSpPr txBox="1"/>
          <p:nvPr/>
        </p:nvSpPr>
        <p:spPr>
          <a:xfrm>
            <a:off x="8890966" y="16746085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</a:t>
            </a:r>
            <a:r>
              <a:rPr lang="en-GB" sz="800" dirty="0"/>
              <a:t>solubility</a:t>
            </a:r>
            <a:endParaRPr lang="en-US" sz="800" dirty="0"/>
          </a:p>
        </p:txBody>
      </p:sp>
      <p:sp>
        <p:nvSpPr>
          <p:cNvPr id="672" name="TextBox 671"/>
          <p:cNvSpPr txBox="1"/>
          <p:nvPr/>
        </p:nvSpPr>
        <p:spPr>
          <a:xfrm>
            <a:off x="1715744" y="16707364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Body changes</a:t>
            </a:r>
            <a:endParaRPr lang="en-US" sz="800" dirty="0"/>
          </a:p>
        </p:txBody>
      </p:sp>
      <p:sp>
        <p:nvSpPr>
          <p:cNvPr id="673" name="TextBox 672"/>
          <p:cNvSpPr txBox="1"/>
          <p:nvPr/>
        </p:nvSpPr>
        <p:spPr>
          <a:xfrm>
            <a:off x="5382386" y="16754125"/>
            <a:ext cx="1074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Changes of state</a:t>
            </a:r>
            <a:endParaRPr lang="en-US" sz="800" dirty="0"/>
          </a:p>
        </p:txBody>
      </p:sp>
      <p:sp>
        <p:nvSpPr>
          <p:cNvPr id="679" name="TextBox 678"/>
          <p:cNvSpPr txBox="1"/>
          <p:nvPr/>
        </p:nvSpPr>
        <p:spPr>
          <a:xfrm>
            <a:off x="6401347" y="16648655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Diffusion</a:t>
            </a:r>
            <a:endParaRPr lang="en-US" sz="800" dirty="0"/>
          </a:p>
        </p:txBody>
      </p:sp>
      <p:sp>
        <p:nvSpPr>
          <p:cNvPr id="821" name="TextBox 820"/>
          <p:cNvSpPr txBox="1"/>
          <p:nvPr/>
        </p:nvSpPr>
        <p:spPr>
          <a:xfrm>
            <a:off x="8225194" y="16692848"/>
            <a:ext cx="73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Pressure of gases</a:t>
            </a:r>
          </a:p>
        </p:txBody>
      </p:sp>
      <p:sp>
        <p:nvSpPr>
          <p:cNvPr id="823" name="TextBox 822"/>
          <p:cNvSpPr txBox="1"/>
          <p:nvPr/>
        </p:nvSpPr>
        <p:spPr>
          <a:xfrm>
            <a:off x="9914574" y="16670824"/>
            <a:ext cx="73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Separation Techniques</a:t>
            </a:r>
            <a:endParaRPr lang="en-US" sz="800" dirty="0"/>
          </a:p>
        </p:txBody>
      </p:sp>
      <p:cxnSp>
        <p:nvCxnSpPr>
          <p:cNvPr id="825" name="Straight Connector 824"/>
          <p:cNvCxnSpPr/>
          <p:nvPr/>
        </p:nvCxnSpPr>
        <p:spPr>
          <a:xfrm>
            <a:off x="990384" y="18242652"/>
            <a:ext cx="364987" cy="1545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6" name="Straight Connector 825"/>
          <p:cNvCxnSpPr>
            <a:endCxn id="828" idx="5"/>
          </p:cNvCxnSpPr>
          <p:nvPr/>
        </p:nvCxnSpPr>
        <p:spPr>
          <a:xfrm>
            <a:off x="1161345" y="17410364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/>
          <p:cNvCxnSpPr/>
          <p:nvPr/>
        </p:nvCxnSpPr>
        <p:spPr>
          <a:xfrm flipV="1">
            <a:off x="905904" y="18811435"/>
            <a:ext cx="582083" cy="269675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8" name="Oval 827"/>
          <p:cNvSpPr/>
          <p:nvPr/>
        </p:nvSpPr>
        <p:spPr>
          <a:xfrm>
            <a:off x="1552398" y="17749181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29" name="Oval 828"/>
          <p:cNvSpPr/>
          <p:nvPr/>
        </p:nvSpPr>
        <p:spPr>
          <a:xfrm>
            <a:off x="1342427" y="18230769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0" name="Oval 829"/>
          <p:cNvSpPr/>
          <p:nvPr/>
        </p:nvSpPr>
        <p:spPr>
          <a:xfrm>
            <a:off x="1503759" y="18783124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32" name="Straight Connector 831"/>
          <p:cNvCxnSpPr>
            <a:endCxn id="834" idx="5"/>
          </p:cNvCxnSpPr>
          <p:nvPr/>
        </p:nvCxnSpPr>
        <p:spPr>
          <a:xfrm>
            <a:off x="1238489" y="14197474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4" name="Oval 833"/>
          <p:cNvSpPr/>
          <p:nvPr/>
        </p:nvSpPr>
        <p:spPr>
          <a:xfrm>
            <a:off x="1629542" y="14536291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5" name="Oval 834"/>
          <p:cNvSpPr/>
          <p:nvPr/>
        </p:nvSpPr>
        <p:spPr>
          <a:xfrm>
            <a:off x="1419571" y="15017879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37" name="Straight Connector 836"/>
          <p:cNvCxnSpPr/>
          <p:nvPr/>
        </p:nvCxnSpPr>
        <p:spPr>
          <a:xfrm>
            <a:off x="839323" y="11690184"/>
            <a:ext cx="364987" cy="1545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/>
          <p:cNvCxnSpPr>
            <a:endCxn id="840" idx="5"/>
          </p:cNvCxnSpPr>
          <p:nvPr/>
        </p:nvCxnSpPr>
        <p:spPr>
          <a:xfrm>
            <a:off x="1010284" y="10857896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/>
          <p:cNvCxnSpPr/>
          <p:nvPr/>
        </p:nvCxnSpPr>
        <p:spPr>
          <a:xfrm flipV="1">
            <a:off x="1034527" y="12258968"/>
            <a:ext cx="302399" cy="177505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0" name="Oval 839"/>
          <p:cNvSpPr/>
          <p:nvPr/>
        </p:nvSpPr>
        <p:spPr>
          <a:xfrm>
            <a:off x="1401337" y="11196713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1" name="Oval 840"/>
          <p:cNvSpPr/>
          <p:nvPr/>
        </p:nvSpPr>
        <p:spPr>
          <a:xfrm>
            <a:off x="1191366" y="11678301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2" name="Oval 841"/>
          <p:cNvSpPr/>
          <p:nvPr/>
        </p:nvSpPr>
        <p:spPr>
          <a:xfrm>
            <a:off x="1352698" y="12230656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43" name="Straight Connector 842"/>
          <p:cNvCxnSpPr/>
          <p:nvPr/>
        </p:nvCxnSpPr>
        <p:spPr>
          <a:xfrm>
            <a:off x="876020" y="8312887"/>
            <a:ext cx="364987" cy="1545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Connector 843"/>
          <p:cNvCxnSpPr>
            <a:endCxn id="846" idx="5"/>
          </p:cNvCxnSpPr>
          <p:nvPr/>
        </p:nvCxnSpPr>
        <p:spPr>
          <a:xfrm>
            <a:off x="1046981" y="7480599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/>
          <p:cNvCxnSpPr/>
          <p:nvPr/>
        </p:nvCxnSpPr>
        <p:spPr>
          <a:xfrm flipV="1">
            <a:off x="791540" y="8881670"/>
            <a:ext cx="582083" cy="269675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6" name="Oval 845"/>
          <p:cNvSpPr/>
          <p:nvPr/>
        </p:nvSpPr>
        <p:spPr>
          <a:xfrm>
            <a:off x="1438034" y="7819416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7" name="Oval 846"/>
          <p:cNvSpPr/>
          <p:nvPr/>
        </p:nvSpPr>
        <p:spPr>
          <a:xfrm>
            <a:off x="1228063" y="8301004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8" name="Oval 847"/>
          <p:cNvSpPr/>
          <p:nvPr/>
        </p:nvSpPr>
        <p:spPr>
          <a:xfrm>
            <a:off x="1389395" y="8853359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49" name="Straight Connector 848"/>
          <p:cNvCxnSpPr/>
          <p:nvPr/>
        </p:nvCxnSpPr>
        <p:spPr>
          <a:xfrm>
            <a:off x="864360" y="5064513"/>
            <a:ext cx="364987" cy="1545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endCxn id="852" idx="5"/>
          </p:cNvCxnSpPr>
          <p:nvPr/>
        </p:nvCxnSpPr>
        <p:spPr>
          <a:xfrm>
            <a:off x="1035321" y="4232225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/>
          <p:cNvCxnSpPr>
            <a:cxnSpLocks/>
          </p:cNvCxnSpPr>
          <p:nvPr/>
        </p:nvCxnSpPr>
        <p:spPr>
          <a:xfrm flipV="1">
            <a:off x="976956" y="5633297"/>
            <a:ext cx="385007" cy="27902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2" name="Oval 851"/>
          <p:cNvSpPr/>
          <p:nvPr/>
        </p:nvSpPr>
        <p:spPr>
          <a:xfrm>
            <a:off x="1426374" y="4571042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53" name="Oval 852"/>
          <p:cNvSpPr/>
          <p:nvPr/>
        </p:nvSpPr>
        <p:spPr>
          <a:xfrm>
            <a:off x="1216403" y="5052630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54" name="Oval 853"/>
          <p:cNvSpPr/>
          <p:nvPr/>
        </p:nvSpPr>
        <p:spPr>
          <a:xfrm>
            <a:off x="1377735" y="5604985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61" name="TextBox 860"/>
          <p:cNvSpPr txBox="1"/>
          <p:nvPr/>
        </p:nvSpPr>
        <p:spPr>
          <a:xfrm>
            <a:off x="1927211" y="18304319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Fertilisation</a:t>
            </a:r>
            <a:endParaRPr lang="en-US" sz="800" dirty="0"/>
          </a:p>
        </p:txBody>
      </p:sp>
      <p:sp>
        <p:nvSpPr>
          <p:cNvPr id="862" name="TextBox 861"/>
          <p:cNvSpPr txBox="1"/>
          <p:nvPr/>
        </p:nvSpPr>
        <p:spPr>
          <a:xfrm>
            <a:off x="6415664" y="19977587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Specialised cells</a:t>
            </a:r>
            <a:endParaRPr lang="en-US" sz="800" dirty="0"/>
          </a:p>
        </p:txBody>
      </p:sp>
      <p:sp>
        <p:nvSpPr>
          <p:cNvPr id="863" name="TextBox 862"/>
          <p:cNvSpPr txBox="1"/>
          <p:nvPr/>
        </p:nvSpPr>
        <p:spPr>
          <a:xfrm>
            <a:off x="7273918" y="20036360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/>
              <a:t>HSW: Using microscopes</a:t>
            </a:r>
            <a:endParaRPr lang="en-US" sz="800" i="1" dirty="0"/>
          </a:p>
        </p:txBody>
      </p:sp>
      <p:sp>
        <p:nvSpPr>
          <p:cNvPr id="864" name="TextBox 863"/>
          <p:cNvSpPr txBox="1"/>
          <p:nvPr/>
        </p:nvSpPr>
        <p:spPr>
          <a:xfrm>
            <a:off x="3579756" y="18359089"/>
            <a:ext cx="134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Reproduction</a:t>
            </a:r>
            <a:endParaRPr lang="en-US" sz="1200" b="1" u="sng" dirty="0"/>
          </a:p>
        </p:txBody>
      </p:sp>
      <p:sp>
        <p:nvSpPr>
          <p:cNvPr id="865" name="TextBox 864"/>
          <p:cNvSpPr txBox="1"/>
          <p:nvPr/>
        </p:nvSpPr>
        <p:spPr>
          <a:xfrm>
            <a:off x="8199086" y="20074109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Photosynthesis</a:t>
            </a:r>
            <a:endParaRPr lang="en-US" sz="800" dirty="0"/>
          </a:p>
        </p:txBody>
      </p:sp>
      <p:sp>
        <p:nvSpPr>
          <p:cNvPr id="867" name="TextBox 866"/>
          <p:cNvSpPr txBox="1"/>
          <p:nvPr/>
        </p:nvSpPr>
        <p:spPr>
          <a:xfrm>
            <a:off x="2885707" y="18278262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reproductive system</a:t>
            </a:r>
            <a:endParaRPr lang="en-US" sz="800" dirty="0"/>
          </a:p>
        </p:txBody>
      </p:sp>
      <p:sp>
        <p:nvSpPr>
          <p:cNvPr id="868" name="TextBox 867"/>
          <p:cNvSpPr txBox="1"/>
          <p:nvPr/>
        </p:nvSpPr>
        <p:spPr>
          <a:xfrm>
            <a:off x="11901151" y="19875564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Elements, compounds</a:t>
            </a:r>
            <a:endParaRPr lang="en-US" sz="800" dirty="0"/>
          </a:p>
        </p:txBody>
      </p:sp>
      <p:sp>
        <p:nvSpPr>
          <p:cNvPr id="870" name="TextBox 869"/>
          <p:cNvSpPr txBox="1"/>
          <p:nvPr/>
        </p:nvSpPr>
        <p:spPr>
          <a:xfrm>
            <a:off x="13546905" y="18508740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Metals and –non- metals</a:t>
            </a:r>
            <a:endParaRPr lang="en-US" sz="800" dirty="0"/>
          </a:p>
        </p:txBody>
      </p:sp>
      <p:sp>
        <p:nvSpPr>
          <p:cNvPr id="871" name="TextBox 870"/>
          <p:cNvSpPr txBox="1"/>
          <p:nvPr/>
        </p:nvSpPr>
        <p:spPr>
          <a:xfrm>
            <a:off x="14095074" y="19741723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Periodic Table</a:t>
            </a:r>
            <a:endParaRPr lang="en-US" sz="800" dirty="0"/>
          </a:p>
        </p:txBody>
      </p:sp>
      <p:sp>
        <p:nvSpPr>
          <p:cNvPr id="872" name="TextBox 871"/>
          <p:cNvSpPr txBox="1"/>
          <p:nvPr/>
        </p:nvSpPr>
        <p:spPr>
          <a:xfrm>
            <a:off x="12304749" y="18557415"/>
            <a:ext cx="832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Compounds</a:t>
            </a:r>
          </a:p>
        </p:txBody>
      </p:sp>
      <p:sp>
        <p:nvSpPr>
          <p:cNvPr id="879" name="TextBox 878"/>
          <p:cNvSpPr txBox="1"/>
          <p:nvPr/>
        </p:nvSpPr>
        <p:spPr>
          <a:xfrm>
            <a:off x="4731545" y="18434425"/>
            <a:ext cx="832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Renewable Power Stations</a:t>
            </a:r>
          </a:p>
        </p:txBody>
      </p:sp>
      <p:sp>
        <p:nvSpPr>
          <p:cNvPr id="881" name="TextBox 880"/>
          <p:cNvSpPr txBox="1"/>
          <p:nvPr/>
        </p:nvSpPr>
        <p:spPr>
          <a:xfrm>
            <a:off x="5416801" y="18283802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Global Warming</a:t>
            </a:r>
            <a:endParaRPr lang="en-US" sz="800" dirty="0"/>
          </a:p>
        </p:txBody>
      </p:sp>
      <p:sp>
        <p:nvSpPr>
          <p:cNvPr id="889" name="TextBox 888"/>
          <p:cNvSpPr txBox="1"/>
          <p:nvPr/>
        </p:nvSpPr>
        <p:spPr>
          <a:xfrm>
            <a:off x="3053903" y="11693498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Anomalies</a:t>
            </a:r>
            <a:endParaRPr lang="en-US" sz="800" dirty="0"/>
          </a:p>
        </p:txBody>
      </p:sp>
      <p:sp>
        <p:nvSpPr>
          <p:cNvPr id="890" name="TextBox 889"/>
          <p:cNvSpPr txBox="1"/>
          <p:nvPr/>
        </p:nvSpPr>
        <p:spPr>
          <a:xfrm>
            <a:off x="2708852" y="16478509"/>
            <a:ext cx="96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Contraception &amp; STI’s</a:t>
            </a:r>
            <a:endParaRPr lang="en-US" sz="800" dirty="0"/>
          </a:p>
        </p:txBody>
      </p:sp>
      <p:sp>
        <p:nvSpPr>
          <p:cNvPr id="891" name="TextBox 890"/>
          <p:cNvSpPr txBox="1"/>
          <p:nvPr/>
        </p:nvSpPr>
        <p:spPr>
          <a:xfrm>
            <a:off x="269969" y="12580812"/>
            <a:ext cx="96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Mean, mode &amp; median</a:t>
            </a:r>
            <a:endParaRPr lang="en-US" sz="800" dirty="0"/>
          </a:p>
        </p:txBody>
      </p:sp>
      <p:sp>
        <p:nvSpPr>
          <p:cNvPr id="892" name="TextBox 891"/>
          <p:cNvSpPr txBox="1"/>
          <p:nvPr/>
        </p:nvSpPr>
        <p:spPr>
          <a:xfrm>
            <a:off x="73170" y="11654112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Graphs</a:t>
            </a:r>
            <a:endParaRPr lang="en-US" sz="800" dirty="0"/>
          </a:p>
        </p:txBody>
      </p:sp>
      <p:sp>
        <p:nvSpPr>
          <p:cNvPr id="895" name="TextBox 894"/>
          <p:cNvSpPr txBox="1"/>
          <p:nvPr/>
        </p:nvSpPr>
        <p:spPr>
          <a:xfrm>
            <a:off x="7049153" y="20850727"/>
            <a:ext cx="75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Pollination, seed dispersal and fertilisation</a:t>
            </a:r>
            <a:endParaRPr lang="en-US" sz="800" dirty="0"/>
          </a:p>
        </p:txBody>
      </p:sp>
      <p:sp>
        <p:nvSpPr>
          <p:cNvPr id="897" name="TextBox 896"/>
          <p:cNvSpPr txBox="1"/>
          <p:nvPr/>
        </p:nvSpPr>
        <p:spPr>
          <a:xfrm>
            <a:off x="12239072" y="9783931"/>
            <a:ext cx="105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u="sng" dirty="0"/>
              <a:t>The</a:t>
            </a:r>
          </a:p>
          <a:p>
            <a:pPr algn="r"/>
            <a:r>
              <a:rPr lang="en-GB" sz="1200" b="1" u="sng" dirty="0"/>
              <a:t>Earth &amp;</a:t>
            </a:r>
          </a:p>
          <a:p>
            <a:pPr algn="r"/>
            <a:r>
              <a:rPr lang="en-GB" sz="1200" b="1" u="sng" dirty="0"/>
              <a:t>Universe</a:t>
            </a:r>
            <a:endParaRPr lang="en-US" sz="1200" b="1" u="sng" dirty="0"/>
          </a:p>
        </p:txBody>
      </p:sp>
      <p:sp>
        <p:nvSpPr>
          <p:cNvPr id="898" name="TextBox 897"/>
          <p:cNvSpPr txBox="1"/>
          <p:nvPr/>
        </p:nvSpPr>
        <p:spPr>
          <a:xfrm>
            <a:off x="13745397" y="10991486"/>
            <a:ext cx="888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Mass vs Weight</a:t>
            </a:r>
            <a:endParaRPr lang="en-US" sz="800" dirty="0"/>
          </a:p>
        </p:txBody>
      </p:sp>
      <p:sp>
        <p:nvSpPr>
          <p:cNvPr id="899" name="TextBox 898"/>
          <p:cNvSpPr txBox="1"/>
          <p:nvPr/>
        </p:nvSpPr>
        <p:spPr>
          <a:xfrm>
            <a:off x="13618161" y="8927569"/>
            <a:ext cx="794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Solar system</a:t>
            </a:r>
            <a:endParaRPr lang="en-US" sz="800" dirty="0"/>
          </a:p>
        </p:txBody>
      </p:sp>
      <p:sp>
        <p:nvSpPr>
          <p:cNvPr id="901" name="TextBox 900"/>
          <p:cNvSpPr txBox="1"/>
          <p:nvPr/>
        </p:nvSpPr>
        <p:spPr>
          <a:xfrm>
            <a:off x="13686522" y="9901143"/>
            <a:ext cx="1268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Satellites</a:t>
            </a:r>
            <a:endParaRPr lang="en-US" sz="800" dirty="0"/>
          </a:p>
        </p:txBody>
      </p:sp>
      <p:sp>
        <p:nvSpPr>
          <p:cNvPr id="902" name="TextBox 901"/>
          <p:cNvSpPr txBox="1"/>
          <p:nvPr/>
        </p:nvSpPr>
        <p:spPr>
          <a:xfrm>
            <a:off x="12754921" y="8569871"/>
            <a:ext cx="12226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Seasons</a:t>
            </a:r>
          </a:p>
        </p:txBody>
      </p:sp>
      <p:sp>
        <p:nvSpPr>
          <p:cNvPr id="903" name="TextBox 902"/>
          <p:cNvSpPr txBox="1"/>
          <p:nvPr/>
        </p:nvSpPr>
        <p:spPr>
          <a:xfrm>
            <a:off x="11573561" y="8567050"/>
            <a:ext cx="1103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Moon</a:t>
            </a:r>
            <a:endParaRPr lang="en-US" sz="800" dirty="0"/>
          </a:p>
        </p:txBody>
      </p:sp>
      <p:sp>
        <p:nvSpPr>
          <p:cNvPr id="906" name="TextBox 905"/>
          <p:cNvSpPr txBox="1"/>
          <p:nvPr/>
        </p:nvSpPr>
        <p:spPr>
          <a:xfrm>
            <a:off x="9890609" y="8549354"/>
            <a:ext cx="838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Universe</a:t>
            </a:r>
            <a:endParaRPr lang="en-US" sz="800" dirty="0"/>
          </a:p>
        </p:txBody>
      </p:sp>
      <p:sp>
        <p:nvSpPr>
          <p:cNvPr id="907" name="TextBox 906"/>
          <p:cNvSpPr txBox="1"/>
          <p:nvPr/>
        </p:nvSpPr>
        <p:spPr>
          <a:xfrm>
            <a:off x="8974634" y="8572141"/>
            <a:ext cx="838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Big Bang</a:t>
            </a:r>
            <a:endParaRPr lang="en-US" sz="800" dirty="0"/>
          </a:p>
        </p:txBody>
      </p:sp>
      <p:sp>
        <p:nvSpPr>
          <p:cNvPr id="910" name="TextBox 909"/>
          <p:cNvSpPr txBox="1"/>
          <p:nvPr/>
        </p:nvSpPr>
        <p:spPr>
          <a:xfrm>
            <a:off x="7386754" y="11707237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Pure substances</a:t>
            </a:r>
            <a:endParaRPr lang="en-US" sz="800" dirty="0"/>
          </a:p>
        </p:txBody>
      </p:sp>
      <p:sp>
        <p:nvSpPr>
          <p:cNvPr id="912" name="TextBox 911"/>
          <p:cNvSpPr txBox="1"/>
          <p:nvPr/>
        </p:nvSpPr>
        <p:spPr>
          <a:xfrm>
            <a:off x="6377634" y="11735972"/>
            <a:ext cx="838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Flame testing</a:t>
            </a:r>
            <a:endParaRPr lang="en-US" sz="800" dirty="0"/>
          </a:p>
        </p:txBody>
      </p:sp>
      <p:sp>
        <p:nvSpPr>
          <p:cNvPr id="914" name="TextBox 913"/>
          <p:cNvSpPr txBox="1"/>
          <p:nvPr/>
        </p:nvSpPr>
        <p:spPr>
          <a:xfrm>
            <a:off x="5481896" y="11700894"/>
            <a:ext cx="93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Handwriting analysis</a:t>
            </a:r>
            <a:endParaRPr lang="en-US" sz="800" dirty="0"/>
          </a:p>
        </p:txBody>
      </p:sp>
      <p:sp>
        <p:nvSpPr>
          <p:cNvPr id="917" name="TextBox 916"/>
          <p:cNvSpPr txBox="1"/>
          <p:nvPr/>
        </p:nvSpPr>
        <p:spPr>
          <a:xfrm>
            <a:off x="2899573" y="13444005"/>
            <a:ext cx="838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Hazard symbols</a:t>
            </a:r>
            <a:endParaRPr lang="en-US" sz="800" dirty="0"/>
          </a:p>
        </p:txBody>
      </p:sp>
      <p:sp>
        <p:nvSpPr>
          <p:cNvPr id="918" name="TextBox 917"/>
          <p:cNvSpPr txBox="1"/>
          <p:nvPr/>
        </p:nvSpPr>
        <p:spPr>
          <a:xfrm>
            <a:off x="3896152" y="13348226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Chemical changes</a:t>
            </a:r>
            <a:endParaRPr lang="en-US" sz="800" dirty="0"/>
          </a:p>
        </p:txBody>
      </p:sp>
      <p:sp>
        <p:nvSpPr>
          <p:cNvPr id="920" name="TextBox 919"/>
          <p:cNvSpPr txBox="1"/>
          <p:nvPr/>
        </p:nvSpPr>
        <p:spPr>
          <a:xfrm>
            <a:off x="4758128" y="13322181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Word equations</a:t>
            </a:r>
            <a:endParaRPr lang="en-US" sz="800" dirty="0"/>
          </a:p>
        </p:txBody>
      </p:sp>
      <p:sp>
        <p:nvSpPr>
          <p:cNvPr id="921" name="TextBox 920"/>
          <p:cNvSpPr txBox="1"/>
          <p:nvPr/>
        </p:nvSpPr>
        <p:spPr>
          <a:xfrm>
            <a:off x="5455892" y="13384705"/>
            <a:ext cx="997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Conservation </a:t>
            </a:r>
          </a:p>
          <a:p>
            <a:pPr algn="ctr"/>
            <a:r>
              <a:rPr lang="en-GB" sz="800" dirty="0"/>
              <a:t>of mass</a:t>
            </a:r>
            <a:endParaRPr lang="en-US" sz="800" dirty="0"/>
          </a:p>
        </p:txBody>
      </p:sp>
      <p:sp>
        <p:nvSpPr>
          <p:cNvPr id="922" name="TextBox 921"/>
          <p:cNvSpPr txBox="1"/>
          <p:nvPr/>
        </p:nvSpPr>
        <p:spPr>
          <a:xfrm>
            <a:off x="6374934" y="13517503"/>
            <a:ext cx="1037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Acids &amp; Alkalis</a:t>
            </a:r>
            <a:endParaRPr lang="en-US" sz="800" dirty="0"/>
          </a:p>
        </p:txBody>
      </p:sp>
      <p:sp>
        <p:nvSpPr>
          <p:cNvPr id="927" name="TextBox 926"/>
          <p:cNvSpPr txBox="1"/>
          <p:nvPr/>
        </p:nvSpPr>
        <p:spPr>
          <a:xfrm>
            <a:off x="1000353" y="13312397"/>
            <a:ext cx="127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Chemical</a:t>
            </a:r>
          </a:p>
          <a:p>
            <a:pPr algn="ctr"/>
            <a:r>
              <a:rPr lang="en-GB" sz="1200" b="1" u="sng" dirty="0"/>
              <a:t>Reactions (1)</a:t>
            </a:r>
            <a:endParaRPr lang="en-US" sz="1200" b="1" u="sng" dirty="0"/>
          </a:p>
        </p:txBody>
      </p:sp>
      <p:sp>
        <p:nvSpPr>
          <p:cNvPr id="928" name="TextBox 927"/>
          <p:cNvSpPr txBox="1"/>
          <p:nvPr/>
        </p:nvSpPr>
        <p:spPr>
          <a:xfrm>
            <a:off x="10782631" y="13421787"/>
            <a:ext cx="91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Thermal decomposition</a:t>
            </a:r>
            <a:endParaRPr lang="en-US" sz="800" dirty="0"/>
          </a:p>
        </p:txBody>
      </p:sp>
      <p:sp>
        <p:nvSpPr>
          <p:cNvPr id="931" name="TextBox 930"/>
          <p:cNvSpPr txBox="1"/>
          <p:nvPr/>
        </p:nvSpPr>
        <p:spPr>
          <a:xfrm>
            <a:off x="13702908" y="14252802"/>
            <a:ext cx="1021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Charge</a:t>
            </a:r>
            <a:endParaRPr lang="en-US" sz="800" dirty="0"/>
          </a:p>
        </p:txBody>
      </p:sp>
      <p:sp>
        <p:nvSpPr>
          <p:cNvPr id="932" name="TextBox 931"/>
          <p:cNvSpPr txBox="1"/>
          <p:nvPr/>
        </p:nvSpPr>
        <p:spPr>
          <a:xfrm>
            <a:off x="13974830" y="13222852"/>
            <a:ext cx="1021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Current</a:t>
            </a:r>
            <a:endParaRPr lang="en-US" sz="800" dirty="0"/>
          </a:p>
        </p:txBody>
      </p:sp>
      <p:sp>
        <p:nvSpPr>
          <p:cNvPr id="933" name="TextBox 932"/>
          <p:cNvSpPr txBox="1"/>
          <p:nvPr/>
        </p:nvSpPr>
        <p:spPr>
          <a:xfrm>
            <a:off x="13777750" y="12254731"/>
            <a:ext cx="1021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Potential difference</a:t>
            </a:r>
            <a:endParaRPr lang="en-US" sz="800" dirty="0"/>
          </a:p>
        </p:txBody>
      </p:sp>
      <p:sp>
        <p:nvSpPr>
          <p:cNvPr id="936" name="TextBox 935"/>
          <p:cNvSpPr txBox="1"/>
          <p:nvPr/>
        </p:nvSpPr>
        <p:spPr>
          <a:xfrm>
            <a:off x="11554708" y="11726257"/>
            <a:ext cx="110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Parallel</a:t>
            </a:r>
          </a:p>
          <a:p>
            <a:pPr algn="ctr"/>
            <a:r>
              <a:rPr lang="en-GB" sz="900" dirty="0"/>
              <a:t>circuits</a:t>
            </a:r>
            <a:endParaRPr lang="en-US" sz="900" dirty="0"/>
          </a:p>
        </p:txBody>
      </p:sp>
      <p:sp>
        <p:nvSpPr>
          <p:cNvPr id="940" name="TextBox 939"/>
          <p:cNvSpPr txBox="1"/>
          <p:nvPr/>
        </p:nvSpPr>
        <p:spPr>
          <a:xfrm>
            <a:off x="372968" y="10560225"/>
            <a:ext cx="956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Insulators</a:t>
            </a:r>
            <a:endParaRPr lang="en-US" sz="800" dirty="0"/>
          </a:p>
        </p:txBody>
      </p:sp>
      <p:sp>
        <p:nvSpPr>
          <p:cNvPr id="941" name="TextBox 940"/>
          <p:cNvSpPr txBox="1"/>
          <p:nvPr/>
        </p:nvSpPr>
        <p:spPr>
          <a:xfrm>
            <a:off x="3885493" y="10163563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Exercise</a:t>
            </a:r>
            <a:endParaRPr lang="en-US" sz="800" dirty="0"/>
          </a:p>
        </p:txBody>
      </p:sp>
      <p:sp>
        <p:nvSpPr>
          <p:cNvPr id="942" name="TextBox 941"/>
          <p:cNvSpPr txBox="1"/>
          <p:nvPr/>
        </p:nvSpPr>
        <p:spPr>
          <a:xfrm>
            <a:off x="7097813" y="14960765"/>
            <a:ext cx="86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Human</a:t>
            </a:r>
          </a:p>
          <a:p>
            <a:pPr algn="ctr"/>
            <a:r>
              <a:rPr lang="en-GB" sz="1200" b="1" u="sng" dirty="0"/>
              <a:t>Body</a:t>
            </a:r>
            <a:endParaRPr lang="en-US" sz="1200" b="1" u="sng" dirty="0"/>
          </a:p>
        </p:txBody>
      </p:sp>
      <p:sp>
        <p:nvSpPr>
          <p:cNvPr id="943" name="TextBox 942"/>
          <p:cNvSpPr txBox="1"/>
          <p:nvPr/>
        </p:nvSpPr>
        <p:spPr>
          <a:xfrm>
            <a:off x="6401348" y="15130157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Skeletal system</a:t>
            </a:r>
            <a:endParaRPr lang="en-US" sz="800" dirty="0"/>
          </a:p>
        </p:txBody>
      </p:sp>
      <p:sp>
        <p:nvSpPr>
          <p:cNvPr id="944" name="TextBox 943"/>
          <p:cNvSpPr txBox="1"/>
          <p:nvPr/>
        </p:nvSpPr>
        <p:spPr>
          <a:xfrm>
            <a:off x="5494456" y="15160801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Life processes</a:t>
            </a:r>
          </a:p>
        </p:txBody>
      </p:sp>
      <p:sp>
        <p:nvSpPr>
          <p:cNvPr id="945" name="TextBox 944"/>
          <p:cNvSpPr txBox="1"/>
          <p:nvPr/>
        </p:nvSpPr>
        <p:spPr>
          <a:xfrm>
            <a:off x="4742288" y="15037975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Circulatory system</a:t>
            </a:r>
            <a:endParaRPr lang="en-US" sz="800" dirty="0"/>
          </a:p>
        </p:txBody>
      </p:sp>
      <p:sp>
        <p:nvSpPr>
          <p:cNvPr id="946" name="TextBox 945"/>
          <p:cNvSpPr txBox="1"/>
          <p:nvPr/>
        </p:nvSpPr>
        <p:spPr>
          <a:xfrm>
            <a:off x="3885493" y="15128174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Heart</a:t>
            </a:r>
            <a:endParaRPr lang="en-US" sz="800" dirty="0"/>
          </a:p>
        </p:txBody>
      </p:sp>
      <p:sp>
        <p:nvSpPr>
          <p:cNvPr id="947" name="TextBox 946"/>
          <p:cNvSpPr txBox="1"/>
          <p:nvPr/>
        </p:nvSpPr>
        <p:spPr>
          <a:xfrm>
            <a:off x="2965790" y="15119203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Blood vessels</a:t>
            </a:r>
            <a:endParaRPr lang="en-US" sz="800" dirty="0"/>
          </a:p>
        </p:txBody>
      </p:sp>
      <p:sp>
        <p:nvSpPr>
          <p:cNvPr id="948" name="TextBox 947"/>
          <p:cNvSpPr txBox="1"/>
          <p:nvPr/>
        </p:nvSpPr>
        <p:spPr>
          <a:xfrm>
            <a:off x="287392" y="14000790"/>
            <a:ext cx="1132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Respiratory system</a:t>
            </a:r>
            <a:endParaRPr lang="en-US" sz="900" dirty="0"/>
          </a:p>
        </p:txBody>
      </p:sp>
      <p:sp>
        <p:nvSpPr>
          <p:cNvPr id="950" name="TextBox 949"/>
          <p:cNvSpPr txBox="1"/>
          <p:nvPr/>
        </p:nvSpPr>
        <p:spPr>
          <a:xfrm>
            <a:off x="309479" y="14933450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Enzymes</a:t>
            </a:r>
            <a:endParaRPr lang="en-US" sz="800" dirty="0"/>
          </a:p>
        </p:txBody>
      </p:sp>
      <p:sp>
        <p:nvSpPr>
          <p:cNvPr id="952" name="TextBox 951"/>
          <p:cNvSpPr txBox="1"/>
          <p:nvPr/>
        </p:nvSpPr>
        <p:spPr>
          <a:xfrm>
            <a:off x="4709562" y="6702166"/>
            <a:ext cx="104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Introduction to science</a:t>
            </a:r>
            <a:endParaRPr lang="en-US" sz="1200" b="1" u="sng" dirty="0"/>
          </a:p>
        </p:txBody>
      </p:sp>
      <p:sp>
        <p:nvSpPr>
          <p:cNvPr id="953" name="TextBox 952"/>
          <p:cNvSpPr txBox="1"/>
          <p:nvPr/>
        </p:nvSpPr>
        <p:spPr>
          <a:xfrm>
            <a:off x="5551725" y="6781838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Data</a:t>
            </a:r>
            <a:endParaRPr lang="en-US" sz="800" dirty="0"/>
          </a:p>
        </p:txBody>
      </p:sp>
      <p:sp>
        <p:nvSpPr>
          <p:cNvPr id="577" name="TextBox 576"/>
          <p:cNvSpPr txBox="1"/>
          <p:nvPr/>
        </p:nvSpPr>
        <p:spPr>
          <a:xfrm>
            <a:off x="6446439" y="6879442"/>
            <a:ext cx="8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Gradients on graphs</a:t>
            </a:r>
            <a:endParaRPr lang="en-US" sz="800" dirty="0"/>
          </a:p>
        </p:txBody>
      </p:sp>
      <p:sp>
        <p:nvSpPr>
          <p:cNvPr id="578" name="TextBox 577"/>
          <p:cNvSpPr txBox="1"/>
          <p:nvPr/>
        </p:nvSpPr>
        <p:spPr>
          <a:xfrm>
            <a:off x="7273170" y="6744595"/>
            <a:ext cx="96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Repeatability &amp; reproducibility </a:t>
            </a:r>
            <a:endParaRPr lang="en-US" sz="800" dirty="0"/>
          </a:p>
        </p:txBody>
      </p:sp>
      <p:sp>
        <p:nvSpPr>
          <p:cNvPr id="579" name="TextBox 578"/>
          <p:cNvSpPr txBox="1"/>
          <p:nvPr/>
        </p:nvSpPr>
        <p:spPr>
          <a:xfrm>
            <a:off x="8084531" y="6899774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Errors</a:t>
            </a:r>
            <a:endParaRPr lang="en-US" sz="800" dirty="0"/>
          </a:p>
        </p:txBody>
      </p:sp>
      <p:sp>
        <p:nvSpPr>
          <p:cNvPr id="581" name="TextBox 580"/>
          <p:cNvSpPr txBox="1"/>
          <p:nvPr/>
        </p:nvSpPr>
        <p:spPr>
          <a:xfrm>
            <a:off x="1953368" y="8345801"/>
            <a:ext cx="96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Wireless technology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180259" y="9116252"/>
            <a:ext cx="96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Properties &amp; types of waves</a:t>
            </a:r>
            <a:endParaRPr lang="en-US" sz="800" dirty="0"/>
          </a:p>
        </p:txBody>
      </p:sp>
      <p:sp>
        <p:nvSpPr>
          <p:cNvPr id="583" name="TextBox 582"/>
          <p:cNvSpPr txBox="1"/>
          <p:nvPr/>
        </p:nvSpPr>
        <p:spPr>
          <a:xfrm>
            <a:off x="108580" y="8112212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Sound waves</a:t>
            </a:r>
            <a:endParaRPr lang="en-US" sz="800" dirty="0"/>
          </a:p>
        </p:txBody>
      </p:sp>
      <p:sp>
        <p:nvSpPr>
          <p:cNvPr id="584" name="TextBox 583"/>
          <p:cNvSpPr txBox="1"/>
          <p:nvPr/>
        </p:nvSpPr>
        <p:spPr>
          <a:xfrm>
            <a:off x="200189" y="7285186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Light waves</a:t>
            </a:r>
            <a:endParaRPr lang="en-US" sz="800" dirty="0"/>
          </a:p>
        </p:txBody>
      </p:sp>
      <p:sp>
        <p:nvSpPr>
          <p:cNvPr id="602" name="TextBox 601"/>
          <p:cNvSpPr txBox="1"/>
          <p:nvPr/>
        </p:nvSpPr>
        <p:spPr>
          <a:xfrm>
            <a:off x="1808951" y="6808765"/>
            <a:ext cx="1133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u="sng" dirty="0"/>
              <a:t>Reflection/refraction</a:t>
            </a:r>
            <a:endParaRPr lang="en-US" sz="800" u="sng" dirty="0"/>
          </a:p>
        </p:txBody>
      </p:sp>
      <p:sp>
        <p:nvSpPr>
          <p:cNvPr id="651" name="TextBox 650"/>
          <p:cNvSpPr txBox="1"/>
          <p:nvPr/>
        </p:nvSpPr>
        <p:spPr>
          <a:xfrm>
            <a:off x="2822086" y="6765137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Colours &amp; the eye</a:t>
            </a:r>
            <a:endParaRPr lang="en-US" sz="800" dirty="0"/>
          </a:p>
        </p:txBody>
      </p:sp>
      <p:sp>
        <p:nvSpPr>
          <p:cNvPr id="652" name="TextBox 651"/>
          <p:cNvSpPr txBox="1"/>
          <p:nvPr/>
        </p:nvSpPr>
        <p:spPr>
          <a:xfrm>
            <a:off x="3794983" y="6841377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Water waves</a:t>
            </a:r>
            <a:endParaRPr lang="en-US" sz="800" dirty="0"/>
          </a:p>
        </p:txBody>
      </p:sp>
      <p:sp>
        <p:nvSpPr>
          <p:cNvPr id="656" name="TextBox 655"/>
          <p:cNvSpPr txBox="1"/>
          <p:nvPr/>
        </p:nvSpPr>
        <p:spPr>
          <a:xfrm>
            <a:off x="7008047" y="8209768"/>
            <a:ext cx="118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Addiction support worker</a:t>
            </a:r>
            <a:endParaRPr lang="en-US" sz="1200" b="1" u="sng" dirty="0"/>
          </a:p>
        </p:txBody>
      </p:sp>
      <p:sp>
        <p:nvSpPr>
          <p:cNvPr id="954" name="TextBox 953"/>
          <p:cNvSpPr txBox="1"/>
          <p:nvPr/>
        </p:nvSpPr>
        <p:spPr>
          <a:xfrm>
            <a:off x="4466569" y="8447130"/>
            <a:ext cx="1218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Legally prescribed</a:t>
            </a:r>
          </a:p>
          <a:p>
            <a:pPr algn="ctr"/>
            <a:r>
              <a:rPr lang="en-GB" sz="800" dirty="0"/>
              <a:t> drugs</a:t>
            </a:r>
            <a:endParaRPr lang="en-US" sz="800" dirty="0"/>
          </a:p>
        </p:txBody>
      </p:sp>
      <p:sp>
        <p:nvSpPr>
          <p:cNvPr id="955" name="TextBox 954"/>
          <p:cNvSpPr txBox="1"/>
          <p:nvPr/>
        </p:nvSpPr>
        <p:spPr>
          <a:xfrm>
            <a:off x="3758478" y="8451355"/>
            <a:ext cx="103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Pablo Escobar case study</a:t>
            </a:r>
            <a:endParaRPr lang="en-US" sz="800" dirty="0"/>
          </a:p>
        </p:txBody>
      </p:sp>
      <p:sp>
        <p:nvSpPr>
          <p:cNvPr id="956" name="TextBox 955"/>
          <p:cNvSpPr txBox="1"/>
          <p:nvPr/>
        </p:nvSpPr>
        <p:spPr>
          <a:xfrm>
            <a:off x="2843482" y="8427791"/>
            <a:ext cx="977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Misuse &amp; addiction</a:t>
            </a:r>
            <a:endParaRPr lang="en-US" sz="800" dirty="0"/>
          </a:p>
        </p:txBody>
      </p:sp>
      <p:sp>
        <p:nvSpPr>
          <p:cNvPr id="957" name="TextBox 956"/>
          <p:cNvSpPr txBox="1"/>
          <p:nvPr/>
        </p:nvSpPr>
        <p:spPr>
          <a:xfrm>
            <a:off x="2839957" y="8270950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Antibiotics</a:t>
            </a:r>
            <a:endParaRPr lang="en-US" sz="800" dirty="0"/>
          </a:p>
        </p:txBody>
      </p:sp>
      <p:sp>
        <p:nvSpPr>
          <p:cNvPr id="958" name="TextBox 957"/>
          <p:cNvSpPr txBox="1"/>
          <p:nvPr/>
        </p:nvSpPr>
        <p:spPr>
          <a:xfrm>
            <a:off x="2837281" y="8134986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Developing drugs</a:t>
            </a:r>
            <a:endParaRPr lang="en-US" sz="800" dirty="0"/>
          </a:p>
        </p:txBody>
      </p:sp>
      <p:sp>
        <p:nvSpPr>
          <p:cNvPr id="959" name="TextBox 958"/>
          <p:cNvSpPr txBox="1"/>
          <p:nvPr/>
        </p:nvSpPr>
        <p:spPr>
          <a:xfrm>
            <a:off x="11555361" y="6681509"/>
            <a:ext cx="97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Industrial chemistry</a:t>
            </a:r>
            <a:endParaRPr lang="en-US" sz="1200" b="1" u="sng" dirty="0"/>
          </a:p>
        </p:txBody>
      </p:sp>
      <p:sp>
        <p:nvSpPr>
          <p:cNvPr id="961" name="TextBox 960"/>
          <p:cNvSpPr txBox="1"/>
          <p:nvPr/>
        </p:nvSpPr>
        <p:spPr>
          <a:xfrm>
            <a:off x="12316549" y="6813707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Diffusion</a:t>
            </a:r>
            <a:endParaRPr lang="en-US" sz="800" dirty="0"/>
          </a:p>
        </p:txBody>
      </p:sp>
      <p:sp>
        <p:nvSpPr>
          <p:cNvPr id="962" name="TextBox 961"/>
          <p:cNvSpPr txBox="1"/>
          <p:nvPr/>
        </p:nvSpPr>
        <p:spPr>
          <a:xfrm>
            <a:off x="13428312" y="7598650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Density</a:t>
            </a:r>
            <a:endParaRPr lang="en-US" sz="800" dirty="0"/>
          </a:p>
        </p:txBody>
      </p:sp>
      <p:sp>
        <p:nvSpPr>
          <p:cNvPr id="964" name="TextBox 963"/>
          <p:cNvSpPr txBox="1"/>
          <p:nvPr/>
        </p:nvSpPr>
        <p:spPr>
          <a:xfrm>
            <a:off x="13457435" y="5656483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Catalysts</a:t>
            </a:r>
            <a:endParaRPr lang="en-US" sz="800" dirty="0"/>
          </a:p>
        </p:txBody>
      </p:sp>
      <p:sp>
        <p:nvSpPr>
          <p:cNvPr id="965" name="TextBox 964"/>
          <p:cNvSpPr txBox="1"/>
          <p:nvPr/>
        </p:nvSpPr>
        <p:spPr>
          <a:xfrm>
            <a:off x="14040010" y="6628105"/>
            <a:ext cx="97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Exothermic &amp; endothermic reactions</a:t>
            </a:r>
            <a:endParaRPr lang="en-US" sz="800" dirty="0"/>
          </a:p>
        </p:txBody>
      </p:sp>
      <p:sp>
        <p:nvSpPr>
          <p:cNvPr id="966" name="TextBox 965"/>
          <p:cNvSpPr txBox="1"/>
          <p:nvPr/>
        </p:nvSpPr>
        <p:spPr>
          <a:xfrm>
            <a:off x="11577263" y="5106668"/>
            <a:ext cx="971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Extracting</a:t>
            </a:r>
          </a:p>
          <a:p>
            <a:pPr algn="ctr"/>
            <a:r>
              <a:rPr lang="en-GB" sz="800" dirty="0"/>
              <a:t> metals</a:t>
            </a:r>
            <a:endParaRPr lang="en-US" sz="800" dirty="0"/>
          </a:p>
        </p:txBody>
      </p:sp>
      <p:sp>
        <p:nvSpPr>
          <p:cNvPr id="967" name="TextBox 966"/>
          <p:cNvSpPr txBox="1"/>
          <p:nvPr/>
        </p:nvSpPr>
        <p:spPr>
          <a:xfrm>
            <a:off x="10682114" y="5138500"/>
            <a:ext cx="97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Ceramics, composites &amp; polymers</a:t>
            </a:r>
            <a:endParaRPr lang="en-US" sz="800" dirty="0"/>
          </a:p>
        </p:txBody>
      </p:sp>
      <p:sp>
        <p:nvSpPr>
          <p:cNvPr id="970" name="TextBox 969"/>
          <p:cNvSpPr txBox="1"/>
          <p:nvPr/>
        </p:nvSpPr>
        <p:spPr>
          <a:xfrm>
            <a:off x="7891621" y="4877604"/>
            <a:ext cx="146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/>
              <a:t>B1 Part 1</a:t>
            </a:r>
          </a:p>
          <a:p>
            <a:pPr algn="ctr"/>
            <a:r>
              <a:rPr lang="en-GB" sz="1000" dirty="0"/>
              <a:t>Cells</a:t>
            </a:r>
            <a:endParaRPr lang="en-US" sz="1000" dirty="0"/>
          </a:p>
        </p:txBody>
      </p:sp>
      <p:sp>
        <p:nvSpPr>
          <p:cNvPr id="977" name="TextBox 976"/>
          <p:cNvSpPr txBox="1"/>
          <p:nvPr/>
        </p:nvSpPr>
        <p:spPr>
          <a:xfrm>
            <a:off x="12249711" y="5021338"/>
            <a:ext cx="1055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Reactivity series</a:t>
            </a:r>
            <a:endParaRPr lang="en-US" sz="900" dirty="0"/>
          </a:p>
        </p:txBody>
      </p:sp>
      <p:sp>
        <p:nvSpPr>
          <p:cNvPr id="981" name="TextBox 980"/>
          <p:cNvSpPr txBox="1"/>
          <p:nvPr/>
        </p:nvSpPr>
        <p:spPr>
          <a:xfrm>
            <a:off x="146338" y="4670079"/>
            <a:ext cx="834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C5</a:t>
            </a:r>
            <a:r>
              <a:rPr lang="en-GB" sz="800" dirty="0"/>
              <a:t>R Exothermic and endothermic reactions..</a:t>
            </a:r>
            <a:endParaRPr lang="en-GB" sz="800" b="1" u="sng" dirty="0"/>
          </a:p>
        </p:txBody>
      </p:sp>
      <p:sp>
        <p:nvSpPr>
          <p:cNvPr id="982" name="TextBox 981"/>
          <p:cNvSpPr txBox="1"/>
          <p:nvPr/>
        </p:nvSpPr>
        <p:spPr>
          <a:xfrm>
            <a:off x="461782" y="3620192"/>
            <a:ext cx="83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B2</a:t>
            </a:r>
          </a:p>
          <a:p>
            <a:pPr algn="ctr"/>
            <a:r>
              <a:rPr lang="en-GB" sz="800" dirty="0"/>
              <a:t>Leaves, transpiration and translocation.</a:t>
            </a:r>
            <a:endParaRPr lang="en-US" sz="800" dirty="0"/>
          </a:p>
        </p:txBody>
      </p:sp>
      <p:sp>
        <p:nvSpPr>
          <p:cNvPr id="984" name="TextBox 983"/>
          <p:cNvSpPr txBox="1"/>
          <p:nvPr/>
        </p:nvSpPr>
        <p:spPr>
          <a:xfrm>
            <a:off x="1741899" y="3142100"/>
            <a:ext cx="103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C4</a:t>
            </a:r>
          </a:p>
          <a:p>
            <a:pPr algn="ctr"/>
            <a:r>
              <a:rPr lang="en-GB" sz="800" dirty="0"/>
              <a:t>Reactivity series, redox reactions and electrolysis. </a:t>
            </a:r>
            <a:endParaRPr lang="en-US" sz="800" dirty="0"/>
          </a:p>
        </p:txBody>
      </p:sp>
      <p:sp>
        <p:nvSpPr>
          <p:cNvPr id="985" name="TextBox 984"/>
          <p:cNvSpPr txBox="1"/>
          <p:nvPr/>
        </p:nvSpPr>
        <p:spPr>
          <a:xfrm>
            <a:off x="3824688" y="3244092"/>
            <a:ext cx="83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B4 </a:t>
            </a:r>
            <a:endParaRPr lang="en-US" sz="800" dirty="0"/>
          </a:p>
          <a:p>
            <a:pPr algn="ctr"/>
            <a:r>
              <a:rPr lang="en-US" sz="800" dirty="0"/>
              <a:t>Photosynthesis</a:t>
            </a:r>
            <a:endParaRPr lang="en-GB" sz="800" dirty="0"/>
          </a:p>
        </p:txBody>
      </p:sp>
      <p:sp>
        <p:nvSpPr>
          <p:cNvPr id="990" name="TextBox 989"/>
          <p:cNvSpPr txBox="1"/>
          <p:nvPr/>
        </p:nvSpPr>
        <p:spPr>
          <a:xfrm>
            <a:off x="8739125" y="1689613"/>
            <a:ext cx="115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C9</a:t>
            </a:r>
          </a:p>
          <a:p>
            <a:pPr algn="ctr"/>
            <a:r>
              <a:rPr lang="en-US" sz="800" b="1" u="sng" dirty="0"/>
              <a:t>"The Earth's Atmosphere"</a:t>
            </a:r>
          </a:p>
        </p:txBody>
      </p:sp>
      <p:sp>
        <p:nvSpPr>
          <p:cNvPr id="991" name="TextBox 990"/>
          <p:cNvSpPr txBox="1"/>
          <p:nvPr/>
        </p:nvSpPr>
        <p:spPr>
          <a:xfrm>
            <a:off x="8194724" y="3033848"/>
            <a:ext cx="80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C6</a:t>
            </a:r>
          </a:p>
          <a:p>
            <a:pPr algn="ctr"/>
            <a:r>
              <a:rPr lang="en-US" sz="800" b="1" dirty="0"/>
              <a:t>Rate and Extent of </a:t>
            </a:r>
          </a:p>
          <a:p>
            <a:pPr algn="ctr"/>
            <a:r>
              <a:rPr lang="en-US" sz="800" b="1" dirty="0"/>
              <a:t>Chemical change</a:t>
            </a:r>
            <a:endParaRPr lang="en-GB" sz="800" b="1" dirty="0"/>
          </a:p>
        </p:txBody>
      </p:sp>
      <p:sp>
        <p:nvSpPr>
          <p:cNvPr id="992" name="TextBox 991"/>
          <p:cNvSpPr txBox="1"/>
          <p:nvPr/>
        </p:nvSpPr>
        <p:spPr>
          <a:xfrm>
            <a:off x="8883906" y="3390532"/>
            <a:ext cx="89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P5</a:t>
            </a:r>
          </a:p>
          <a:p>
            <a:pPr algn="ctr"/>
            <a:r>
              <a:rPr lang="en-US" sz="800" b="1" dirty="0"/>
              <a:t>Forces</a:t>
            </a:r>
            <a:endParaRPr lang="en-GB" sz="800" b="1" dirty="0"/>
          </a:p>
        </p:txBody>
      </p:sp>
      <p:sp>
        <p:nvSpPr>
          <p:cNvPr id="993" name="TextBox 992"/>
          <p:cNvSpPr txBox="1"/>
          <p:nvPr/>
        </p:nvSpPr>
        <p:spPr>
          <a:xfrm>
            <a:off x="9806786" y="3345624"/>
            <a:ext cx="879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B5 part 2 </a:t>
            </a:r>
            <a:r>
              <a:rPr lang="en-US" sz="800" b="1" dirty="0"/>
              <a:t>"Homeostasis &amp; The Endocrine System"</a:t>
            </a:r>
          </a:p>
        </p:txBody>
      </p:sp>
      <p:sp>
        <p:nvSpPr>
          <p:cNvPr id="994" name="TextBox 993"/>
          <p:cNvSpPr txBox="1"/>
          <p:nvPr/>
        </p:nvSpPr>
        <p:spPr>
          <a:xfrm>
            <a:off x="10723307" y="3319356"/>
            <a:ext cx="87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C7</a:t>
            </a:r>
          </a:p>
          <a:p>
            <a:pPr algn="ctr"/>
            <a:r>
              <a:rPr lang="en-US" sz="800" b="1" dirty="0"/>
              <a:t>Organic Chemistry</a:t>
            </a:r>
          </a:p>
        </p:txBody>
      </p:sp>
      <p:sp>
        <p:nvSpPr>
          <p:cNvPr id="995" name="TextBox 994"/>
          <p:cNvSpPr txBox="1"/>
          <p:nvPr/>
        </p:nvSpPr>
        <p:spPr>
          <a:xfrm>
            <a:off x="11614823" y="3346104"/>
            <a:ext cx="87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P5 part 2 </a:t>
            </a:r>
            <a:r>
              <a:rPr lang="en-US" sz="800" b="1" dirty="0"/>
              <a:t>Newton’s</a:t>
            </a:r>
          </a:p>
          <a:p>
            <a:pPr algn="ctr"/>
            <a:r>
              <a:rPr lang="en-US" sz="800" b="1" dirty="0"/>
              <a:t>Laws</a:t>
            </a:r>
          </a:p>
        </p:txBody>
      </p:sp>
      <p:sp>
        <p:nvSpPr>
          <p:cNvPr id="997" name="TextBox 996"/>
          <p:cNvSpPr txBox="1"/>
          <p:nvPr/>
        </p:nvSpPr>
        <p:spPr>
          <a:xfrm>
            <a:off x="12361767" y="3373981"/>
            <a:ext cx="87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B6 part 1 </a:t>
            </a:r>
            <a:r>
              <a:rPr lang="en-US" sz="800" b="1" dirty="0"/>
              <a:t>Reproduction &amp; Inheritance</a:t>
            </a:r>
            <a:endParaRPr lang="en-US" sz="800" dirty="0"/>
          </a:p>
        </p:txBody>
      </p:sp>
      <p:sp>
        <p:nvSpPr>
          <p:cNvPr id="1001" name="TextBox 1000"/>
          <p:cNvSpPr txBox="1"/>
          <p:nvPr/>
        </p:nvSpPr>
        <p:spPr>
          <a:xfrm>
            <a:off x="12305552" y="1552539"/>
            <a:ext cx="9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B6 part 2 "Evolution</a:t>
            </a:r>
          </a:p>
          <a:p>
            <a:pPr algn="ctr"/>
            <a:r>
              <a:rPr lang="en-US" sz="800" b="1" u="sng" dirty="0"/>
              <a:t>&amp;</a:t>
            </a:r>
          </a:p>
          <a:p>
            <a:pPr algn="ctr"/>
            <a:r>
              <a:rPr lang="en-US" sz="800" b="1" u="sng" dirty="0"/>
              <a:t>Its Evidence"</a:t>
            </a:r>
            <a:endParaRPr lang="en-US" sz="800" dirty="0"/>
          </a:p>
        </p:txBody>
      </p:sp>
      <p:sp>
        <p:nvSpPr>
          <p:cNvPr id="1002" name="TextBox 1001"/>
          <p:cNvSpPr txBox="1"/>
          <p:nvPr/>
        </p:nvSpPr>
        <p:spPr>
          <a:xfrm>
            <a:off x="11690893" y="1816952"/>
            <a:ext cx="79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C8 "Chemical Analysis"</a:t>
            </a:r>
          </a:p>
        </p:txBody>
      </p:sp>
      <p:sp>
        <p:nvSpPr>
          <p:cNvPr id="1003" name="TextBox 1002"/>
          <p:cNvSpPr txBox="1"/>
          <p:nvPr/>
        </p:nvSpPr>
        <p:spPr>
          <a:xfrm>
            <a:off x="10793424" y="1783585"/>
            <a:ext cx="79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P6</a:t>
            </a:r>
          </a:p>
          <a:p>
            <a:pPr algn="ctr"/>
            <a:r>
              <a:rPr lang="en-US" sz="800" b="1" u="sng" dirty="0"/>
              <a:t>"Waves"</a:t>
            </a:r>
          </a:p>
        </p:txBody>
      </p:sp>
      <p:sp>
        <p:nvSpPr>
          <p:cNvPr id="1010" name="TextBox 1009"/>
          <p:cNvSpPr txBox="1"/>
          <p:nvPr/>
        </p:nvSpPr>
        <p:spPr>
          <a:xfrm>
            <a:off x="7203706" y="1570460"/>
            <a:ext cx="94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B7 part 2 "Maintaining Biodiversity"</a:t>
            </a:r>
            <a:endParaRPr lang="en-US" sz="800" dirty="0"/>
          </a:p>
        </p:txBody>
      </p:sp>
      <p:sp>
        <p:nvSpPr>
          <p:cNvPr id="1011" name="TextBox 1010"/>
          <p:cNvSpPr txBox="1"/>
          <p:nvPr/>
        </p:nvSpPr>
        <p:spPr>
          <a:xfrm>
            <a:off x="6378470" y="1616785"/>
            <a:ext cx="79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C10 "Using Earth's Resources"</a:t>
            </a:r>
          </a:p>
        </p:txBody>
      </p:sp>
      <p:sp>
        <p:nvSpPr>
          <p:cNvPr id="1012" name="TextBox 1011"/>
          <p:cNvSpPr txBox="1"/>
          <p:nvPr/>
        </p:nvSpPr>
        <p:spPr>
          <a:xfrm>
            <a:off x="5435662" y="1689218"/>
            <a:ext cx="94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P8 "Space" (Triple only)</a:t>
            </a:r>
          </a:p>
        </p:txBody>
      </p:sp>
      <p:sp>
        <p:nvSpPr>
          <p:cNvPr id="1015" name="TextBox 1014"/>
          <p:cNvSpPr txBox="1"/>
          <p:nvPr/>
        </p:nvSpPr>
        <p:spPr>
          <a:xfrm>
            <a:off x="7984660" y="1675649"/>
            <a:ext cx="96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P7</a:t>
            </a:r>
          </a:p>
          <a:p>
            <a:pPr algn="ctr"/>
            <a:r>
              <a:rPr lang="en-US" sz="800" b="1" u="sng" dirty="0"/>
              <a:t>Magnetism &amp; Electromagnetism</a:t>
            </a:r>
          </a:p>
        </p:txBody>
      </p:sp>
      <p:pic>
        <p:nvPicPr>
          <p:cNvPr id="1016" name="Picture 10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283" y="270426"/>
            <a:ext cx="1041538" cy="523312"/>
          </a:xfrm>
          <a:prstGeom prst="rect">
            <a:avLst/>
          </a:prstGeom>
        </p:spPr>
      </p:pic>
      <p:sp>
        <p:nvSpPr>
          <p:cNvPr id="1018" name="TextBox 1017"/>
          <p:cNvSpPr txBox="1"/>
          <p:nvPr/>
        </p:nvSpPr>
        <p:spPr>
          <a:xfrm>
            <a:off x="472225" y="272717"/>
            <a:ext cx="707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Science Learning Journey 2024-25</a:t>
            </a:r>
            <a:endParaRPr lang="en-US" sz="32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832" y="19533534"/>
            <a:ext cx="393322" cy="409267"/>
          </a:xfrm>
          <a:prstGeom prst="rect">
            <a:avLst/>
          </a:prstGeom>
        </p:spPr>
      </p:pic>
      <p:sp>
        <p:nvSpPr>
          <p:cNvPr id="856" name="TextBox 855"/>
          <p:cNvSpPr txBox="1"/>
          <p:nvPr/>
        </p:nvSpPr>
        <p:spPr>
          <a:xfrm>
            <a:off x="3582019" y="16546634"/>
            <a:ext cx="134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Particles</a:t>
            </a:r>
            <a:endParaRPr lang="en-US" sz="1200" b="1" u="sng" dirty="0"/>
          </a:p>
        </p:txBody>
      </p:sp>
      <p:pic>
        <p:nvPicPr>
          <p:cNvPr id="6" name="Picture 8" descr="Ecosystem Icons - Download Free Vector Icons | Noun Proje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05" y="13960449"/>
            <a:ext cx="604373" cy="6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Organism, biology, amoeba, amoeboid, science, unicellular icon - Download  on Iconfin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96" y="19456122"/>
            <a:ext cx="440380" cy="4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" name="TextBox 859"/>
          <p:cNvSpPr txBox="1"/>
          <p:nvPr/>
        </p:nvSpPr>
        <p:spPr>
          <a:xfrm>
            <a:off x="11514958" y="13464440"/>
            <a:ext cx="116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Electricity</a:t>
            </a:r>
            <a:endParaRPr lang="en-US" sz="1200" b="1" u="sng" dirty="0"/>
          </a:p>
        </p:txBody>
      </p:sp>
      <p:pic>
        <p:nvPicPr>
          <p:cNvPr id="960" name="Picture 14" descr="Photosynthesis, nature, sprout, growth, plant icon - Download on Iconfind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54" y="19512541"/>
            <a:ext cx="492371" cy="4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" name="TextBox 972"/>
          <p:cNvSpPr txBox="1"/>
          <p:nvPr/>
        </p:nvSpPr>
        <p:spPr>
          <a:xfrm>
            <a:off x="10700741" y="8526246"/>
            <a:ext cx="1061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Life cycle of a Star</a:t>
            </a:r>
            <a:endParaRPr lang="en-US" sz="800" dirty="0"/>
          </a:p>
        </p:txBody>
      </p:sp>
      <p:pic>
        <p:nvPicPr>
          <p:cNvPr id="1042" name="Picture 18" descr="Periodic Table Icons - Download Free Vector Icons | Noun Projec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b="18512"/>
          <a:stretch/>
        </p:blipFill>
        <p:spPr bwMode="auto">
          <a:xfrm>
            <a:off x="14146824" y="19268103"/>
            <a:ext cx="573001" cy="3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6" name="TextBox 1005"/>
          <p:cNvSpPr txBox="1"/>
          <p:nvPr/>
        </p:nvSpPr>
        <p:spPr>
          <a:xfrm>
            <a:off x="12361507" y="13412517"/>
            <a:ext cx="1149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Energy stores</a:t>
            </a:r>
            <a:endParaRPr lang="en-US" sz="1000" dirty="0"/>
          </a:p>
        </p:txBody>
      </p:sp>
      <p:sp>
        <p:nvSpPr>
          <p:cNvPr id="1007" name="TextBox 1006"/>
          <p:cNvSpPr txBox="1"/>
          <p:nvPr/>
        </p:nvSpPr>
        <p:spPr>
          <a:xfrm>
            <a:off x="12316319" y="11709013"/>
            <a:ext cx="108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Series</a:t>
            </a:r>
          </a:p>
          <a:p>
            <a:pPr algn="ctr"/>
            <a:r>
              <a:rPr lang="en-GB" sz="900" dirty="0"/>
              <a:t>circuits</a:t>
            </a:r>
            <a:endParaRPr lang="en-US" sz="900" dirty="0"/>
          </a:p>
        </p:txBody>
      </p:sp>
      <p:sp>
        <p:nvSpPr>
          <p:cNvPr id="1017" name="TextBox 1016"/>
          <p:cNvSpPr txBox="1"/>
          <p:nvPr/>
        </p:nvSpPr>
        <p:spPr>
          <a:xfrm>
            <a:off x="8865169" y="6737233"/>
            <a:ext cx="105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Standard form </a:t>
            </a:r>
            <a:endParaRPr lang="en-US" sz="1000" dirty="0"/>
          </a:p>
        </p:txBody>
      </p:sp>
      <p:sp>
        <p:nvSpPr>
          <p:cNvPr id="1024" name="TextBox 1023"/>
          <p:cNvSpPr txBox="1"/>
          <p:nvPr/>
        </p:nvSpPr>
        <p:spPr>
          <a:xfrm>
            <a:off x="1889263" y="14999305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Digestive system</a:t>
            </a:r>
            <a:endParaRPr lang="en-US" sz="800" dirty="0"/>
          </a:p>
        </p:txBody>
      </p:sp>
      <p:pic>
        <p:nvPicPr>
          <p:cNvPr id="1052" name="Picture 28" descr="Dna Icons - Download Free Vector Icons | Noun Projec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7437">
            <a:off x="14031161" y="14858228"/>
            <a:ext cx="458742" cy="4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/>
          <p:cNvSpPr txBox="1"/>
          <p:nvPr/>
        </p:nvSpPr>
        <p:spPr>
          <a:xfrm>
            <a:off x="10677687" y="11805581"/>
            <a:ext cx="1109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Resistance</a:t>
            </a:r>
            <a:endParaRPr lang="en-US" sz="9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9883074" y="1801535"/>
            <a:ext cx="79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B7 part 1 "Ecology"</a:t>
            </a:r>
          </a:p>
        </p:txBody>
      </p:sp>
      <p:sp>
        <p:nvSpPr>
          <p:cNvPr id="905" name="TextBox 904"/>
          <p:cNvSpPr txBox="1"/>
          <p:nvPr/>
        </p:nvSpPr>
        <p:spPr>
          <a:xfrm>
            <a:off x="11733297" y="16715874"/>
            <a:ext cx="73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are Forces</a:t>
            </a:r>
            <a:endParaRPr lang="en-US" sz="800" dirty="0"/>
          </a:p>
        </p:txBody>
      </p:sp>
      <p:sp>
        <p:nvSpPr>
          <p:cNvPr id="916" name="TextBox 915"/>
          <p:cNvSpPr txBox="1"/>
          <p:nvPr/>
        </p:nvSpPr>
        <p:spPr>
          <a:xfrm>
            <a:off x="12502296" y="15167276"/>
            <a:ext cx="94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Distance Time Graphs</a:t>
            </a:r>
            <a:endParaRPr lang="en-US" sz="800" dirty="0"/>
          </a:p>
        </p:txBody>
      </p:sp>
      <p:sp>
        <p:nvSpPr>
          <p:cNvPr id="1224" name="TextBox 1223"/>
          <p:cNvSpPr txBox="1"/>
          <p:nvPr/>
        </p:nvSpPr>
        <p:spPr>
          <a:xfrm>
            <a:off x="4678394" y="16524402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are particles</a:t>
            </a:r>
            <a:endParaRPr lang="en-US" sz="800" dirty="0"/>
          </a:p>
        </p:txBody>
      </p:sp>
      <p:sp>
        <p:nvSpPr>
          <p:cNvPr id="1225" name="TextBox 1224"/>
          <p:cNvSpPr txBox="1"/>
          <p:nvPr/>
        </p:nvSpPr>
        <p:spPr>
          <a:xfrm>
            <a:off x="7273170" y="16720708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Gases  </a:t>
            </a:r>
            <a:endParaRPr lang="en-US" sz="800" dirty="0"/>
          </a:p>
        </p:txBody>
      </p:sp>
      <p:sp>
        <p:nvSpPr>
          <p:cNvPr id="1226" name="TextBox 1225"/>
          <p:cNvSpPr txBox="1"/>
          <p:nvPr/>
        </p:nvSpPr>
        <p:spPr>
          <a:xfrm>
            <a:off x="5380197" y="19885087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Plant and animal cell structure</a:t>
            </a:r>
            <a:endParaRPr lang="en-US" sz="800" dirty="0"/>
          </a:p>
        </p:txBody>
      </p:sp>
      <p:sp>
        <p:nvSpPr>
          <p:cNvPr id="1227" name="TextBox 1226"/>
          <p:cNvSpPr txBox="1"/>
          <p:nvPr/>
        </p:nvSpPr>
        <p:spPr>
          <a:xfrm>
            <a:off x="12721176" y="19928971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atom</a:t>
            </a:r>
            <a:endParaRPr lang="en-US" sz="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0166" y="19575473"/>
            <a:ext cx="440191" cy="445193"/>
          </a:xfrm>
          <a:prstGeom prst="rect">
            <a:avLst/>
          </a:prstGeom>
        </p:spPr>
      </p:pic>
      <p:sp>
        <p:nvSpPr>
          <p:cNvPr id="1232" name="Oval 1231"/>
          <p:cNvSpPr/>
          <p:nvPr/>
        </p:nvSpPr>
        <p:spPr>
          <a:xfrm>
            <a:off x="8111000" y="14944939"/>
            <a:ext cx="1312069" cy="1076690"/>
          </a:xfrm>
          <a:prstGeom prst="ellipse">
            <a:avLst/>
          </a:prstGeom>
          <a:solidFill>
            <a:srgbClr val="FE8282"/>
          </a:solidFill>
          <a:ln>
            <a:solidFill>
              <a:srgbClr val="FE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3" name="TextBox 1232"/>
          <p:cNvSpPr txBox="1"/>
          <p:nvPr/>
        </p:nvSpPr>
        <p:spPr>
          <a:xfrm>
            <a:off x="8204603" y="15109438"/>
            <a:ext cx="1232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34" name="Picture 12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643" y="13045887"/>
            <a:ext cx="283875" cy="295383"/>
          </a:xfrm>
          <a:prstGeom prst="rect">
            <a:avLst/>
          </a:prstGeom>
        </p:spPr>
      </p:pic>
      <p:sp>
        <p:nvSpPr>
          <p:cNvPr id="1236" name="TextBox 1235"/>
          <p:cNvSpPr txBox="1"/>
          <p:nvPr/>
        </p:nvSpPr>
        <p:spPr>
          <a:xfrm>
            <a:off x="3786539" y="11752959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Variables</a:t>
            </a:r>
            <a:endParaRPr lang="en-US" sz="800" dirty="0"/>
          </a:p>
        </p:txBody>
      </p:sp>
      <p:sp>
        <p:nvSpPr>
          <p:cNvPr id="1237" name="TextBox 1236"/>
          <p:cNvSpPr txBox="1"/>
          <p:nvPr/>
        </p:nvSpPr>
        <p:spPr>
          <a:xfrm>
            <a:off x="2068675" y="11665527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Significant figures</a:t>
            </a:r>
            <a:endParaRPr lang="en-US" sz="800" dirty="0"/>
          </a:p>
        </p:txBody>
      </p:sp>
      <p:grpSp>
        <p:nvGrpSpPr>
          <p:cNvPr id="1241" name="Group 1240"/>
          <p:cNvGrpSpPr/>
          <p:nvPr/>
        </p:nvGrpSpPr>
        <p:grpSpPr>
          <a:xfrm>
            <a:off x="2224440" y="15328769"/>
            <a:ext cx="75090" cy="515129"/>
            <a:chOff x="730652" y="16173979"/>
            <a:chExt cx="75090" cy="515129"/>
          </a:xfrm>
        </p:grpSpPr>
        <p:cxnSp>
          <p:nvCxnSpPr>
            <p:cNvPr id="1242" name="Straight Connector 1241"/>
            <p:cNvCxnSpPr/>
            <p:nvPr/>
          </p:nvCxnSpPr>
          <p:spPr>
            <a:xfrm flipV="1">
              <a:off x="772365" y="16173979"/>
              <a:ext cx="8561" cy="48128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3" name="Oval 1242"/>
            <p:cNvSpPr/>
            <p:nvPr/>
          </p:nvSpPr>
          <p:spPr>
            <a:xfrm>
              <a:off x="730652" y="16635445"/>
              <a:ext cx="75090" cy="5366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2" u="sng"/>
            </a:p>
          </p:txBody>
        </p:sp>
      </p:grpSp>
      <p:sp>
        <p:nvSpPr>
          <p:cNvPr id="1253" name="TextBox 1252"/>
          <p:cNvSpPr txBox="1"/>
          <p:nvPr/>
        </p:nvSpPr>
        <p:spPr>
          <a:xfrm>
            <a:off x="8895024" y="11698006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Forensic evidence</a:t>
            </a:r>
            <a:endParaRPr lang="en-US" sz="800" dirty="0"/>
          </a:p>
        </p:txBody>
      </p:sp>
      <p:sp>
        <p:nvSpPr>
          <p:cNvPr id="1254" name="TextBox 1253"/>
          <p:cNvSpPr txBox="1"/>
          <p:nvPr/>
        </p:nvSpPr>
        <p:spPr>
          <a:xfrm>
            <a:off x="8875595" y="13397861"/>
            <a:ext cx="103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Endothermic reactions</a:t>
            </a:r>
            <a:endParaRPr lang="en-US" sz="800" dirty="0"/>
          </a:p>
        </p:txBody>
      </p:sp>
      <p:sp>
        <p:nvSpPr>
          <p:cNvPr id="1255" name="TextBox 1254"/>
          <p:cNvSpPr txBox="1"/>
          <p:nvPr/>
        </p:nvSpPr>
        <p:spPr>
          <a:xfrm>
            <a:off x="7265808" y="13529187"/>
            <a:ext cx="1037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Indicators</a:t>
            </a:r>
            <a:endParaRPr lang="en-US" sz="800" dirty="0"/>
          </a:p>
        </p:txBody>
      </p:sp>
      <p:sp>
        <p:nvSpPr>
          <p:cNvPr id="1256" name="TextBox 1255"/>
          <p:cNvSpPr txBox="1"/>
          <p:nvPr/>
        </p:nvSpPr>
        <p:spPr>
          <a:xfrm>
            <a:off x="8145916" y="13379596"/>
            <a:ext cx="103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Exothermic reactions</a:t>
            </a:r>
            <a:endParaRPr lang="en-US" sz="800" dirty="0"/>
          </a:p>
        </p:txBody>
      </p:sp>
      <p:sp>
        <p:nvSpPr>
          <p:cNvPr id="1257" name="Oval 1256"/>
          <p:cNvSpPr/>
          <p:nvPr/>
        </p:nvSpPr>
        <p:spPr>
          <a:xfrm>
            <a:off x="8030524" y="8468844"/>
            <a:ext cx="1076690" cy="1076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8" name="TextBox 1257"/>
          <p:cNvSpPr txBox="1"/>
          <p:nvPr/>
        </p:nvSpPr>
        <p:spPr>
          <a:xfrm>
            <a:off x="7978657" y="8645433"/>
            <a:ext cx="1181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9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59" name="Picture 12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784" y="6252360"/>
            <a:ext cx="393322" cy="409267"/>
          </a:xfrm>
          <a:prstGeom prst="rect">
            <a:avLst/>
          </a:prstGeom>
        </p:spPr>
      </p:pic>
      <p:sp>
        <p:nvSpPr>
          <p:cNvPr id="1260" name="TextBox 1259"/>
          <p:cNvSpPr txBox="1"/>
          <p:nvPr/>
        </p:nvSpPr>
        <p:spPr>
          <a:xfrm>
            <a:off x="5412895" y="8403881"/>
            <a:ext cx="1218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Issues with smoking &amp; drinking</a:t>
            </a:r>
            <a:endParaRPr lang="en-US" sz="800" dirty="0"/>
          </a:p>
        </p:txBody>
      </p:sp>
      <p:sp>
        <p:nvSpPr>
          <p:cNvPr id="1262" name="TextBox 1261"/>
          <p:cNvSpPr txBox="1"/>
          <p:nvPr/>
        </p:nvSpPr>
        <p:spPr>
          <a:xfrm>
            <a:off x="6226426" y="8548465"/>
            <a:ext cx="121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are drugs?</a:t>
            </a:r>
            <a:endParaRPr lang="en-US" sz="800" dirty="0"/>
          </a:p>
        </p:txBody>
      </p:sp>
      <p:pic>
        <p:nvPicPr>
          <p:cNvPr id="292" name="Picture 29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7749" y="13894374"/>
            <a:ext cx="548300" cy="557682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 rotWithShape="1">
          <a:blip r:embed="rId13"/>
          <a:srcRect b="21444"/>
          <a:stretch/>
        </p:blipFill>
        <p:spPr>
          <a:xfrm>
            <a:off x="1615931" y="15320844"/>
            <a:ext cx="350601" cy="347709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164" y="8471273"/>
            <a:ext cx="384491" cy="384491"/>
          </a:xfrm>
          <a:prstGeom prst="rect">
            <a:avLst/>
          </a:prstGeom>
        </p:spPr>
      </p:pic>
      <p:sp>
        <p:nvSpPr>
          <p:cNvPr id="1265" name="Oval 1264"/>
          <p:cNvSpPr/>
          <p:nvPr/>
        </p:nvSpPr>
        <p:spPr>
          <a:xfrm>
            <a:off x="9161386" y="5039843"/>
            <a:ext cx="1396267" cy="1396267"/>
          </a:xfrm>
          <a:prstGeom prst="ellipse">
            <a:avLst/>
          </a:prstGeom>
          <a:solidFill>
            <a:srgbClr val="FE8282"/>
          </a:solidFill>
          <a:ln>
            <a:solidFill>
              <a:srgbClr val="FE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6" name="TextBox 1265"/>
          <p:cNvSpPr txBox="1"/>
          <p:nvPr/>
        </p:nvSpPr>
        <p:spPr>
          <a:xfrm>
            <a:off x="9060178" y="5501299"/>
            <a:ext cx="15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KS4</a:t>
            </a:r>
          </a:p>
        </p:txBody>
      </p:sp>
      <p:sp>
        <p:nvSpPr>
          <p:cNvPr id="1269" name="TextBox 1268"/>
          <p:cNvSpPr txBox="1"/>
          <p:nvPr/>
        </p:nvSpPr>
        <p:spPr>
          <a:xfrm>
            <a:off x="7074809" y="4893468"/>
            <a:ext cx="1031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/>
              <a:t>C1 part 1</a:t>
            </a:r>
          </a:p>
          <a:p>
            <a:pPr algn="ctr"/>
            <a:r>
              <a:rPr lang="en-GB" sz="1000" dirty="0"/>
              <a:t>Atomic structure</a:t>
            </a:r>
            <a:endParaRPr lang="en-US" sz="1000" dirty="0"/>
          </a:p>
        </p:txBody>
      </p:sp>
      <p:sp>
        <p:nvSpPr>
          <p:cNvPr id="1271" name="TextBox 1270"/>
          <p:cNvSpPr txBox="1"/>
          <p:nvPr/>
        </p:nvSpPr>
        <p:spPr>
          <a:xfrm>
            <a:off x="5356515" y="4956623"/>
            <a:ext cx="103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/>
              <a:t>B2 Part 2</a:t>
            </a:r>
            <a:br>
              <a:rPr lang="en-GB" sz="1000" b="1" u="sng" dirty="0"/>
            </a:br>
            <a:r>
              <a:rPr lang="en-GB" sz="1000" b="1" u="sng" dirty="0"/>
              <a:t>Cell Cycles</a:t>
            </a:r>
            <a:endParaRPr lang="en-US" sz="1000" dirty="0"/>
          </a:p>
        </p:txBody>
      </p:sp>
      <p:sp>
        <p:nvSpPr>
          <p:cNvPr id="1272" name="TextBox 1271"/>
          <p:cNvSpPr txBox="1"/>
          <p:nvPr/>
        </p:nvSpPr>
        <p:spPr>
          <a:xfrm>
            <a:off x="4272527" y="4882572"/>
            <a:ext cx="125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/>
              <a:t>C1 Part 2 Periodic Table</a:t>
            </a:r>
            <a:endParaRPr lang="en-US" sz="1000" dirty="0"/>
          </a:p>
        </p:txBody>
      </p:sp>
      <p:sp>
        <p:nvSpPr>
          <p:cNvPr id="1273" name="TextBox 1272"/>
          <p:cNvSpPr txBox="1"/>
          <p:nvPr/>
        </p:nvSpPr>
        <p:spPr>
          <a:xfrm>
            <a:off x="3465599" y="4879412"/>
            <a:ext cx="1031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/>
              <a:t>P2</a:t>
            </a:r>
          </a:p>
          <a:p>
            <a:pPr algn="ctr"/>
            <a:r>
              <a:rPr lang="en-GB" sz="1050" dirty="0"/>
              <a:t>Electricity</a:t>
            </a:r>
            <a:endParaRPr lang="en-US" sz="1050" dirty="0"/>
          </a:p>
        </p:txBody>
      </p:sp>
      <p:sp>
        <p:nvSpPr>
          <p:cNvPr id="1276" name="TextBox 1275"/>
          <p:cNvSpPr txBox="1"/>
          <p:nvPr/>
        </p:nvSpPr>
        <p:spPr>
          <a:xfrm>
            <a:off x="89265" y="5810618"/>
            <a:ext cx="103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u="sng" dirty="0"/>
              <a:t>P</a:t>
            </a:r>
            <a:r>
              <a:rPr lang="en-GB" sz="900" dirty="0"/>
              <a:t>2 Domestic supply, supply to the home, static charges.</a:t>
            </a:r>
            <a:endParaRPr lang="en-US" sz="900" dirty="0"/>
          </a:p>
        </p:txBody>
      </p:sp>
      <p:sp>
        <p:nvSpPr>
          <p:cNvPr id="1279" name="TextBox 1278"/>
          <p:cNvSpPr txBox="1"/>
          <p:nvPr/>
        </p:nvSpPr>
        <p:spPr>
          <a:xfrm>
            <a:off x="4667719" y="3241134"/>
            <a:ext cx="83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C4</a:t>
            </a:r>
          </a:p>
          <a:p>
            <a:pPr algn="ctr"/>
            <a:r>
              <a:rPr lang="en-GB" sz="800" dirty="0"/>
              <a:t>Acids and Alkalis</a:t>
            </a:r>
            <a:endParaRPr lang="en-US" sz="800" dirty="0"/>
          </a:p>
        </p:txBody>
      </p:sp>
      <p:sp>
        <p:nvSpPr>
          <p:cNvPr id="1281" name="TextBox 1280"/>
          <p:cNvSpPr txBox="1"/>
          <p:nvPr/>
        </p:nvSpPr>
        <p:spPr>
          <a:xfrm>
            <a:off x="6417631" y="2974906"/>
            <a:ext cx="834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C3</a:t>
            </a:r>
            <a:endParaRPr lang="en-GB" sz="800" b="1" u="sng" dirty="0"/>
          </a:p>
          <a:p>
            <a:pPr algn="ctr"/>
            <a:r>
              <a:rPr lang="en-GB" sz="800" dirty="0"/>
              <a:t>Conservation of Mass, concentrations and quantitative chemistry.</a:t>
            </a:r>
            <a:endParaRPr lang="en-US" sz="800" dirty="0"/>
          </a:p>
        </p:txBody>
      </p:sp>
      <p:sp>
        <p:nvSpPr>
          <p:cNvPr id="1282" name="TextBox 1281"/>
          <p:cNvSpPr txBox="1"/>
          <p:nvPr/>
        </p:nvSpPr>
        <p:spPr>
          <a:xfrm>
            <a:off x="7334592" y="3283217"/>
            <a:ext cx="83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B5</a:t>
            </a:r>
          </a:p>
          <a:p>
            <a:pPr algn="ctr"/>
            <a:r>
              <a:rPr lang="en-US" sz="800" b="1" dirty="0"/>
              <a:t>Nervous system</a:t>
            </a:r>
            <a:endParaRPr lang="en-GB" sz="800" b="1" dirty="0"/>
          </a:p>
        </p:txBody>
      </p:sp>
      <p:cxnSp>
        <p:nvCxnSpPr>
          <p:cNvPr id="1290" name="Straight Connector 1289"/>
          <p:cNvCxnSpPr/>
          <p:nvPr/>
        </p:nvCxnSpPr>
        <p:spPr>
          <a:xfrm flipV="1">
            <a:off x="2413815" y="211541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Straight Connector 1290"/>
          <p:cNvCxnSpPr/>
          <p:nvPr/>
        </p:nvCxnSpPr>
        <p:spPr>
          <a:xfrm flipV="1">
            <a:off x="3385527" y="209708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Oval 1291"/>
          <p:cNvSpPr/>
          <p:nvPr/>
        </p:nvSpPr>
        <p:spPr>
          <a:xfrm>
            <a:off x="3347409" y="2566600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1293" name="Oval 1292"/>
          <p:cNvSpPr/>
          <p:nvPr/>
        </p:nvSpPr>
        <p:spPr>
          <a:xfrm>
            <a:off x="2376653" y="2589024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1296" name="TextBox 1295"/>
          <p:cNvSpPr txBox="1"/>
          <p:nvPr/>
        </p:nvSpPr>
        <p:spPr>
          <a:xfrm>
            <a:off x="1231647" y="1658624"/>
            <a:ext cx="397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Preparing for our GCSE’s</a:t>
            </a:r>
            <a:endParaRPr lang="en-GB" sz="800" b="1" u="sng" dirty="0"/>
          </a:p>
          <a:p>
            <a:pPr algn="ctr"/>
            <a:endParaRPr lang="en-GB" sz="800" dirty="0"/>
          </a:p>
          <a:p>
            <a:pPr algn="ctr"/>
            <a:r>
              <a:rPr lang="en-GB" sz="800" dirty="0"/>
              <a:t>Recapping required practical's, Numeracy skills, Extended writing skills</a:t>
            </a:r>
            <a:endParaRPr lang="en-US" sz="800" dirty="0"/>
          </a:p>
        </p:txBody>
      </p:sp>
      <p:pic>
        <p:nvPicPr>
          <p:cNvPr id="303" name="Picture 30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141984" y="4173583"/>
            <a:ext cx="435918" cy="435918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 rotWithShape="1">
          <a:blip r:embed="rId16"/>
          <a:srcRect b="60765"/>
          <a:stretch/>
        </p:blipFill>
        <p:spPr>
          <a:xfrm>
            <a:off x="10927903" y="1408750"/>
            <a:ext cx="805394" cy="284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/>
          <a:srcRect l="23381" b="16963"/>
          <a:stretch/>
        </p:blipFill>
        <p:spPr>
          <a:xfrm>
            <a:off x="5100071" y="19588594"/>
            <a:ext cx="280968" cy="466724"/>
          </a:xfrm>
          <a:prstGeom prst="rect">
            <a:avLst/>
          </a:prstGeom>
        </p:spPr>
      </p:pic>
      <p:pic>
        <p:nvPicPr>
          <p:cNvPr id="653" name="Picture 652"/>
          <p:cNvPicPr>
            <a:picLocks noChangeAspect="1"/>
          </p:cNvPicPr>
          <p:nvPr/>
        </p:nvPicPr>
        <p:blipFill rotWithShape="1">
          <a:blip r:embed="rId17"/>
          <a:srcRect l="23381" b="16963"/>
          <a:stretch/>
        </p:blipFill>
        <p:spPr>
          <a:xfrm>
            <a:off x="4145973" y="17902750"/>
            <a:ext cx="280968" cy="466724"/>
          </a:xfrm>
          <a:prstGeom prst="rect">
            <a:avLst/>
          </a:prstGeom>
        </p:spPr>
      </p:pic>
      <p:pic>
        <p:nvPicPr>
          <p:cNvPr id="655" name="Picture 654"/>
          <p:cNvPicPr>
            <a:picLocks noChangeAspect="1"/>
          </p:cNvPicPr>
          <p:nvPr/>
        </p:nvPicPr>
        <p:blipFill rotWithShape="1">
          <a:blip r:embed="rId17"/>
          <a:srcRect l="23381" b="16963"/>
          <a:stretch/>
        </p:blipFill>
        <p:spPr>
          <a:xfrm>
            <a:off x="1741943" y="13000303"/>
            <a:ext cx="202785" cy="336852"/>
          </a:xfrm>
          <a:prstGeom prst="rect">
            <a:avLst/>
          </a:prstGeom>
        </p:spPr>
      </p:pic>
      <p:pic>
        <p:nvPicPr>
          <p:cNvPr id="710" name="Picture 709"/>
          <p:cNvPicPr>
            <a:picLocks noChangeAspect="1"/>
          </p:cNvPicPr>
          <p:nvPr/>
        </p:nvPicPr>
        <p:blipFill rotWithShape="1">
          <a:blip r:embed="rId17"/>
          <a:srcRect l="23381" b="16963"/>
          <a:stretch/>
        </p:blipFill>
        <p:spPr>
          <a:xfrm>
            <a:off x="14385588" y="3034567"/>
            <a:ext cx="216062" cy="358906"/>
          </a:xfrm>
          <a:prstGeom prst="rect">
            <a:avLst/>
          </a:prstGeom>
        </p:spPr>
      </p:pic>
      <p:pic>
        <p:nvPicPr>
          <p:cNvPr id="857" name="Picture 8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87901" y="6279381"/>
            <a:ext cx="440191" cy="445193"/>
          </a:xfrm>
          <a:prstGeom prst="rect">
            <a:avLst/>
          </a:prstGeom>
        </p:spPr>
      </p:pic>
      <p:pic>
        <p:nvPicPr>
          <p:cNvPr id="859" name="Picture 858"/>
          <p:cNvPicPr>
            <a:picLocks noChangeAspect="1"/>
          </p:cNvPicPr>
          <p:nvPr/>
        </p:nvPicPr>
        <p:blipFill rotWithShape="1">
          <a:blip r:embed="rId17"/>
          <a:srcRect l="23381" b="16963"/>
          <a:stretch/>
        </p:blipFill>
        <p:spPr>
          <a:xfrm>
            <a:off x="7459169" y="7845351"/>
            <a:ext cx="216062" cy="358906"/>
          </a:xfrm>
          <a:prstGeom prst="rect">
            <a:avLst/>
          </a:prstGeom>
        </p:spPr>
      </p:pic>
      <p:pic>
        <p:nvPicPr>
          <p:cNvPr id="876" name="Picture 8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6379" y="2913601"/>
            <a:ext cx="440191" cy="445193"/>
          </a:xfrm>
          <a:prstGeom prst="rect">
            <a:avLst/>
          </a:prstGeom>
        </p:spPr>
      </p:pic>
      <p:pic>
        <p:nvPicPr>
          <p:cNvPr id="877" name="Picture 8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71336" y="1142775"/>
            <a:ext cx="440191" cy="445193"/>
          </a:xfrm>
          <a:prstGeom prst="rect">
            <a:avLst/>
          </a:prstGeom>
        </p:spPr>
      </p:pic>
      <p:pic>
        <p:nvPicPr>
          <p:cNvPr id="880" name="Picture 879"/>
          <p:cNvPicPr>
            <a:picLocks noChangeAspect="1"/>
          </p:cNvPicPr>
          <p:nvPr/>
        </p:nvPicPr>
        <p:blipFill rotWithShape="1">
          <a:blip r:embed="rId18"/>
          <a:srcRect l="4949" r="19837" b="40307"/>
          <a:stretch/>
        </p:blipFill>
        <p:spPr>
          <a:xfrm>
            <a:off x="8233132" y="1257553"/>
            <a:ext cx="560362" cy="415695"/>
          </a:xfrm>
          <a:prstGeom prst="rect">
            <a:avLst/>
          </a:prstGeom>
        </p:spPr>
      </p:pic>
      <p:pic>
        <p:nvPicPr>
          <p:cNvPr id="886" name="Picture 885"/>
          <p:cNvPicPr>
            <a:picLocks noChangeAspect="1"/>
          </p:cNvPicPr>
          <p:nvPr/>
        </p:nvPicPr>
        <p:blipFill rotWithShape="1">
          <a:blip r:embed="rId18"/>
          <a:srcRect l="4949" r="19837" b="40307"/>
          <a:stretch/>
        </p:blipFill>
        <p:spPr>
          <a:xfrm>
            <a:off x="14182019" y="3996928"/>
            <a:ext cx="560362" cy="415695"/>
          </a:xfrm>
          <a:prstGeom prst="rect">
            <a:avLst/>
          </a:prstGeom>
        </p:spPr>
      </p:pic>
      <p:pic>
        <p:nvPicPr>
          <p:cNvPr id="894" name="Picture 893"/>
          <p:cNvPicPr>
            <a:picLocks noChangeAspect="1"/>
          </p:cNvPicPr>
          <p:nvPr/>
        </p:nvPicPr>
        <p:blipFill rotWithShape="1">
          <a:blip r:embed="rId18"/>
          <a:srcRect l="4949" r="19837" b="40307"/>
          <a:stretch/>
        </p:blipFill>
        <p:spPr>
          <a:xfrm>
            <a:off x="2129781" y="7973237"/>
            <a:ext cx="560362" cy="415695"/>
          </a:xfrm>
          <a:prstGeom prst="rect">
            <a:avLst/>
          </a:prstGeom>
        </p:spPr>
      </p:pic>
      <p:pic>
        <p:nvPicPr>
          <p:cNvPr id="908" name="Picture 907"/>
          <p:cNvPicPr>
            <a:picLocks noChangeAspect="1"/>
          </p:cNvPicPr>
          <p:nvPr/>
        </p:nvPicPr>
        <p:blipFill rotWithShape="1">
          <a:blip r:embed="rId18"/>
          <a:srcRect l="4949" r="19837" b="40307"/>
          <a:stretch/>
        </p:blipFill>
        <p:spPr>
          <a:xfrm>
            <a:off x="331663" y="9818009"/>
            <a:ext cx="560362" cy="415695"/>
          </a:xfrm>
          <a:prstGeom prst="rect">
            <a:avLst/>
          </a:prstGeom>
        </p:spPr>
      </p:pic>
      <p:pic>
        <p:nvPicPr>
          <p:cNvPr id="924" name="Picture 923"/>
          <p:cNvPicPr>
            <a:picLocks noChangeAspect="1"/>
          </p:cNvPicPr>
          <p:nvPr/>
        </p:nvPicPr>
        <p:blipFill rotWithShape="1">
          <a:blip r:embed="rId18"/>
          <a:srcRect l="4949" r="19837" b="40307"/>
          <a:stretch/>
        </p:blipFill>
        <p:spPr>
          <a:xfrm>
            <a:off x="10951517" y="16329568"/>
            <a:ext cx="560362" cy="415695"/>
          </a:xfrm>
          <a:prstGeom prst="rect">
            <a:avLst/>
          </a:prstGeom>
        </p:spPr>
      </p:pic>
      <p:pic>
        <p:nvPicPr>
          <p:cNvPr id="937" name="Picture 936"/>
          <p:cNvPicPr>
            <a:picLocks noChangeAspect="1"/>
          </p:cNvPicPr>
          <p:nvPr/>
        </p:nvPicPr>
        <p:blipFill rotWithShape="1">
          <a:blip r:embed="rId18"/>
          <a:srcRect l="4949" r="19837" b="40307"/>
          <a:stretch/>
        </p:blipFill>
        <p:spPr>
          <a:xfrm>
            <a:off x="10087520" y="17759978"/>
            <a:ext cx="560362" cy="41569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82732" y="20797041"/>
            <a:ext cx="89661" cy="71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5" name="Oval 924"/>
          <p:cNvSpPr/>
          <p:nvPr/>
        </p:nvSpPr>
        <p:spPr>
          <a:xfrm>
            <a:off x="10138986" y="20865386"/>
            <a:ext cx="89661" cy="71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0" name="Straight Connector 929"/>
          <p:cNvCxnSpPr>
            <a:stCxn id="805" idx="3"/>
          </p:cNvCxnSpPr>
          <p:nvPr/>
        </p:nvCxnSpPr>
        <p:spPr>
          <a:xfrm flipH="1" flipV="1">
            <a:off x="12767987" y="18971567"/>
            <a:ext cx="51761" cy="2406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9" name="TextBox 938"/>
          <p:cNvSpPr txBox="1"/>
          <p:nvPr/>
        </p:nvSpPr>
        <p:spPr>
          <a:xfrm>
            <a:off x="10715838" y="16762371"/>
            <a:ext cx="10688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Forces</a:t>
            </a:r>
          </a:p>
          <a:p>
            <a:pPr algn="ctr"/>
            <a:endParaRPr lang="en-US" sz="1100" b="1" u="sng" dirty="0"/>
          </a:p>
        </p:txBody>
      </p:sp>
      <p:sp>
        <p:nvSpPr>
          <p:cNvPr id="972" name="TextBox 971"/>
          <p:cNvSpPr txBox="1"/>
          <p:nvPr/>
        </p:nvSpPr>
        <p:spPr>
          <a:xfrm>
            <a:off x="8167217" y="11713059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Time since death</a:t>
            </a:r>
            <a:endParaRPr lang="en-US" sz="800" dirty="0"/>
          </a:p>
        </p:txBody>
      </p:sp>
      <p:sp>
        <p:nvSpPr>
          <p:cNvPr id="773" name="TextBox 772"/>
          <p:cNvSpPr txBox="1"/>
          <p:nvPr/>
        </p:nvSpPr>
        <p:spPr>
          <a:xfrm>
            <a:off x="9663258" y="18191519"/>
            <a:ext cx="122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Energy</a:t>
            </a:r>
            <a:endParaRPr lang="en-US" sz="1200" b="1" u="sng" dirty="0"/>
          </a:p>
        </p:txBody>
      </p:sp>
      <p:sp>
        <p:nvSpPr>
          <p:cNvPr id="919" name="TextBox 918"/>
          <p:cNvSpPr txBox="1"/>
          <p:nvPr/>
        </p:nvSpPr>
        <p:spPr>
          <a:xfrm>
            <a:off x="4728822" y="10083461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Measuring fitness</a:t>
            </a:r>
            <a:endParaRPr lang="en-US" sz="800" dirty="0"/>
          </a:p>
        </p:txBody>
      </p:sp>
      <p:sp>
        <p:nvSpPr>
          <p:cNvPr id="934" name="TextBox 933"/>
          <p:cNvSpPr txBox="1"/>
          <p:nvPr/>
        </p:nvSpPr>
        <p:spPr>
          <a:xfrm>
            <a:off x="7373796" y="9963478"/>
            <a:ext cx="86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Non-communicable diseases</a:t>
            </a:r>
            <a:endParaRPr lang="en-US" sz="800" dirty="0"/>
          </a:p>
        </p:txBody>
      </p:sp>
      <p:sp>
        <p:nvSpPr>
          <p:cNvPr id="949" name="TextBox 948"/>
          <p:cNvSpPr txBox="1"/>
          <p:nvPr/>
        </p:nvSpPr>
        <p:spPr>
          <a:xfrm>
            <a:off x="5510396" y="10100052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Reaction</a:t>
            </a:r>
          </a:p>
          <a:p>
            <a:pPr algn="ctr"/>
            <a:r>
              <a:rPr lang="en-GB" sz="800" dirty="0"/>
              <a:t>times</a:t>
            </a:r>
            <a:endParaRPr lang="en-US" sz="800" dirty="0"/>
          </a:p>
        </p:txBody>
      </p:sp>
      <p:sp>
        <p:nvSpPr>
          <p:cNvPr id="963" name="TextBox 962"/>
          <p:cNvSpPr txBox="1"/>
          <p:nvPr/>
        </p:nvSpPr>
        <p:spPr>
          <a:xfrm>
            <a:off x="6500977" y="10066231"/>
            <a:ext cx="71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Health &amp; Fitness</a:t>
            </a:r>
            <a:endParaRPr lang="en-US" sz="800" dirty="0"/>
          </a:p>
        </p:txBody>
      </p:sp>
      <p:sp>
        <p:nvSpPr>
          <p:cNvPr id="969" name="TextBox 968"/>
          <p:cNvSpPr txBox="1"/>
          <p:nvPr/>
        </p:nvSpPr>
        <p:spPr>
          <a:xfrm>
            <a:off x="8225220" y="10165028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Risk factors</a:t>
            </a:r>
            <a:endParaRPr lang="en-US" sz="800" dirty="0"/>
          </a:p>
        </p:txBody>
      </p:sp>
      <p:sp>
        <p:nvSpPr>
          <p:cNvPr id="975" name="TextBox 974"/>
          <p:cNvSpPr txBox="1"/>
          <p:nvPr/>
        </p:nvSpPr>
        <p:spPr>
          <a:xfrm>
            <a:off x="9082485" y="10284769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Nutrients</a:t>
            </a:r>
            <a:endParaRPr lang="en-US" sz="800" dirty="0"/>
          </a:p>
        </p:txBody>
      </p:sp>
      <p:sp>
        <p:nvSpPr>
          <p:cNvPr id="978" name="TextBox 977"/>
          <p:cNvSpPr txBox="1"/>
          <p:nvPr/>
        </p:nvSpPr>
        <p:spPr>
          <a:xfrm>
            <a:off x="9887875" y="10245713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Deficiencies</a:t>
            </a:r>
            <a:endParaRPr lang="en-US" sz="800" dirty="0"/>
          </a:p>
        </p:txBody>
      </p:sp>
      <p:sp>
        <p:nvSpPr>
          <p:cNvPr id="979" name="TextBox 978"/>
          <p:cNvSpPr txBox="1"/>
          <p:nvPr/>
        </p:nvSpPr>
        <p:spPr>
          <a:xfrm>
            <a:off x="10793424" y="10188780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Bodies defences</a:t>
            </a:r>
            <a:endParaRPr lang="en-US" sz="800" dirty="0"/>
          </a:p>
        </p:txBody>
      </p:sp>
      <p:sp>
        <p:nvSpPr>
          <p:cNvPr id="980" name="TextBox 979"/>
          <p:cNvSpPr txBox="1"/>
          <p:nvPr/>
        </p:nvSpPr>
        <p:spPr>
          <a:xfrm>
            <a:off x="11701926" y="10172396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Immune system</a:t>
            </a:r>
            <a:endParaRPr lang="en-US" sz="800" dirty="0"/>
          </a:p>
        </p:txBody>
      </p:sp>
      <p:sp>
        <p:nvSpPr>
          <p:cNvPr id="986" name="TextBox 985"/>
          <p:cNvSpPr txBox="1"/>
          <p:nvPr/>
        </p:nvSpPr>
        <p:spPr>
          <a:xfrm>
            <a:off x="9759161" y="6827854"/>
            <a:ext cx="105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Percentages</a:t>
            </a:r>
            <a:endParaRPr lang="en-US" sz="1000" dirty="0"/>
          </a:p>
        </p:txBody>
      </p:sp>
      <p:sp>
        <p:nvSpPr>
          <p:cNvPr id="987" name="TextBox 986"/>
          <p:cNvSpPr txBox="1"/>
          <p:nvPr/>
        </p:nvSpPr>
        <p:spPr>
          <a:xfrm>
            <a:off x="10630345" y="6818342"/>
            <a:ext cx="105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Uncertainty</a:t>
            </a:r>
            <a:endParaRPr lang="en-US" sz="1000" dirty="0"/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BFEE5986-3CE7-436E-A360-A8AFE266553C}"/>
              </a:ext>
            </a:extLst>
          </p:cNvPr>
          <p:cNvSpPr txBox="1"/>
          <p:nvPr/>
        </p:nvSpPr>
        <p:spPr>
          <a:xfrm>
            <a:off x="9725792" y="19950999"/>
            <a:ext cx="94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Single Celled Organisms</a:t>
            </a:r>
            <a:endParaRPr lang="en-US" sz="800" dirty="0"/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DBE886EA-59F3-4D91-9B37-2A4135676711}"/>
              </a:ext>
            </a:extLst>
          </p:cNvPr>
          <p:cNvSpPr txBox="1"/>
          <p:nvPr/>
        </p:nvSpPr>
        <p:spPr>
          <a:xfrm>
            <a:off x="10857651" y="18403425"/>
            <a:ext cx="975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Chemical Formula</a:t>
            </a:r>
            <a:endParaRPr lang="en-US" sz="800" dirty="0"/>
          </a:p>
        </p:txBody>
      </p:sp>
      <p:sp>
        <p:nvSpPr>
          <p:cNvPr id="833" name="TextBox 832">
            <a:extLst>
              <a:ext uri="{FF2B5EF4-FFF2-40B4-BE49-F238E27FC236}">
                <a16:creationId xmlns:a16="http://schemas.microsoft.com/office/drawing/2014/main" id="{9760B532-A9B9-4E2B-9423-CCF572126559}"/>
              </a:ext>
            </a:extLst>
          </p:cNvPr>
          <p:cNvSpPr txBox="1"/>
          <p:nvPr/>
        </p:nvSpPr>
        <p:spPr>
          <a:xfrm>
            <a:off x="11577263" y="18315724"/>
            <a:ext cx="97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Naming Compounds</a:t>
            </a:r>
            <a:endParaRPr lang="en-US" sz="800" dirty="0"/>
          </a:p>
        </p:txBody>
      </p:sp>
      <p:sp>
        <p:nvSpPr>
          <p:cNvPr id="836" name="TextBox 835">
            <a:extLst>
              <a:ext uri="{FF2B5EF4-FFF2-40B4-BE49-F238E27FC236}">
                <a16:creationId xmlns:a16="http://schemas.microsoft.com/office/drawing/2014/main" id="{1CC06714-8639-4245-8DC2-9FB4B7DB3808}"/>
              </a:ext>
            </a:extLst>
          </p:cNvPr>
          <p:cNvSpPr txBox="1"/>
          <p:nvPr/>
        </p:nvSpPr>
        <p:spPr>
          <a:xfrm>
            <a:off x="8855741" y="18418553"/>
            <a:ext cx="1033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Conductors and insulators</a:t>
            </a:r>
            <a:endParaRPr lang="en-US" sz="800" dirty="0"/>
          </a:p>
        </p:txBody>
      </p:sp>
      <p:sp>
        <p:nvSpPr>
          <p:cNvPr id="858" name="TextBox 857">
            <a:extLst>
              <a:ext uri="{FF2B5EF4-FFF2-40B4-BE49-F238E27FC236}">
                <a16:creationId xmlns:a16="http://schemas.microsoft.com/office/drawing/2014/main" id="{DA67A68F-B3E9-4661-8157-42D2CD918162}"/>
              </a:ext>
            </a:extLst>
          </p:cNvPr>
          <p:cNvSpPr txBox="1"/>
          <p:nvPr/>
        </p:nvSpPr>
        <p:spPr>
          <a:xfrm>
            <a:off x="6446439" y="18399586"/>
            <a:ext cx="9276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Combustion</a:t>
            </a:r>
            <a:endParaRPr lang="en-US" sz="800" dirty="0"/>
          </a:p>
        </p:txBody>
      </p:sp>
      <p:sp>
        <p:nvSpPr>
          <p:cNvPr id="885" name="TextBox 884">
            <a:extLst>
              <a:ext uri="{FF2B5EF4-FFF2-40B4-BE49-F238E27FC236}">
                <a16:creationId xmlns:a16="http://schemas.microsoft.com/office/drawing/2014/main" id="{3F779500-7EFF-4E37-BC66-9B7690087CA5}"/>
              </a:ext>
            </a:extLst>
          </p:cNvPr>
          <p:cNvSpPr txBox="1"/>
          <p:nvPr/>
        </p:nvSpPr>
        <p:spPr>
          <a:xfrm>
            <a:off x="275527" y="19081661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Infertility</a:t>
            </a:r>
            <a:endParaRPr lang="en-US" sz="800" dirty="0"/>
          </a:p>
        </p:txBody>
      </p:sp>
      <p:sp>
        <p:nvSpPr>
          <p:cNvPr id="893" name="TextBox 892">
            <a:extLst>
              <a:ext uri="{FF2B5EF4-FFF2-40B4-BE49-F238E27FC236}">
                <a16:creationId xmlns:a16="http://schemas.microsoft.com/office/drawing/2014/main" id="{D737802A-119F-4A22-9DE9-B1AD19C33A7C}"/>
              </a:ext>
            </a:extLst>
          </p:cNvPr>
          <p:cNvSpPr txBox="1"/>
          <p:nvPr/>
        </p:nvSpPr>
        <p:spPr>
          <a:xfrm>
            <a:off x="189356" y="18031306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Menstrual Cycle</a:t>
            </a:r>
            <a:endParaRPr lang="en-US" sz="800" dirty="0"/>
          </a:p>
        </p:txBody>
      </p:sp>
      <p:sp>
        <p:nvSpPr>
          <p:cNvPr id="896" name="TextBox 895">
            <a:extLst>
              <a:ext uri="{FF2B5EF4-FFF2-40B4-BE49-F238E27FC236}">
                <a16:creationId xmlns:a16="http://schemas.microsoft.com/office/drawing/2014/main" id="{030DC0F6-3D7A-4012-AE66-69E60319F538}"/>
              </a:ext>
            </a:extLst>
          </p:cNvPr>
          <p:cNvSpPr txBox="1"/>
          <p:nvPr/>
        </p:nvSpPr>
        <p:spPr>
          <a:xfrm>
            <a:off x="13987080" y="17406713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Friction</a:t>
            </a:r>
            <a:endParaRPr lang="en-US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ED758E-4BBC-41EF-92ED-97DCD1D93F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4888" y="16134863"/>
            <a:ext cx="438950" cy="445047"/>
          </a:xfrm>
          <a:prstGeom prst="rect">
            <a:avLst/>
          </a:prstGeom>
        </p:spPr>
      </p:pic>
      <p:sp>
        <p:nvSpPr>
          <p:cNvPr id="988" name="TextBox 987">
            <a:extLst>
              <a:ext uri="{FF2B5EF4-FFF2-40B4-BE49-F238E27FC236}">
                <a16:creationId xmlns:a16="http://schemas.microsoft.com/office/drawing/2014/main" id="{0D00D23A-5C71-4729-8AD5-5B157F66B97D}"/>
              </a:ext>
            </a:extLst>
          </p:cNvPr>
          <p:cNvSpPr txBox="1"/>
          <p:nvPr/>
        </p:nvSpPr>
        <p:spPr>
          <a:xfrm>
            <a:off x="6298885" y="4877319"/>
            <a:ext cx="103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/>
              <a:t>P1</a:t>
            </a:r>
          </a:p>
          <a:p>
            <a:pPr algn="ctr"/>
            <a:r>
              <a:rPr lang="en-GB" sz="1000" dirty="0"/>
              <a:t>Energy</a:t>
            </a:r>
            <a:endParaRPr lang="en-US" sz="1000" dirty="0"/>
          </a:p>
        </p:txBody>
      </p:sp>
      <p:sp>
        <p:nvSpPr>
          <p:cNvPr id="989" name="TextBox 988">
            <a:extLst>
              <a:ext uri="{FF2B5EF4-FFF2-40B4-BE49-F238E27FC236}">
                <a16:creationId xmlns:a16="http://schemas.microsoft.com/office/drawing/2014/main" id="{67D9EF73-96DD-4E44-B5A8-08DB5E61A6E7}"/>
              </a:ext>
            </a:extLst>
          </p:cNvPr>
          <p:cNvSpPr txBox="1"/>
          <p:nvPr/>
        </p:nvSpPr>
        <p:spPr>
          <a:xfrm>
            <a:off x="2474646" y="4897894"/>
            <a:ext cx="10312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/>
              <a:t>B2</a:t>
            </a:r>
          </a:p>
          <a:p>
            <a:pPr algn="ctr"/>
            <a:r>
              <a:rPr lang="en-US" sz="1050" dirty="0"/>
              <a:t>P</a:t>
            </a:r>
            <a:r>
              <a:rPr lang="en-GB" sz="1050" dirty="0"/>
              <a:t>art 1 Organs and health</a:t>
            </a:r>
            <a:endParaRPr lang="en-US" sz="1050" dirty="0"/>
          </a:p>
        </p:txBody>
      </p:sp>
      <p:sp>
        <p:nvSpPr>
          <p:cNvPr id="999" name="TextBox 998">
            <a:extLst>
              <a:ext uri="{FF2B5EF4-FFF2-40B4-BE49-F238E27FC236}">
                <a16:creationId xmlns:a16="http://schemas.microsoft.com/office/drawing/2014/main" id="{1A82910E-AC5E-4510-A9E2-ED4B2630DC44}"/>
              </a:ext>
            </a:extLst>
          </p:cNvPr>
          <p:cNvSpPr txBox="1"/>
          <p:nvPr/>
        </p:nvSpPr>
        <p:spPr>
          <a:xfrm>
            <a:off x="1629324" y="4810199"/>
            <a:ext cx="1031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/>
              <a:t>C2</a:t>
            </a:r>
          </a:p>
          <a:p>
            <a:pPr algn="ctr"/>
            <a:r>
              <a:rPr lang="en-US" sz="1050" dirty="0"/>
              <a:t>C2 Metals, non-metals and bonding.</a:t>
            </a:r>
          </a:p>
        </p:txBody>
      </p:sp>
      <p:sp>
        <p:nvSpPr>
          <p:cNvPr id="1005" name="TextBox 1004">
            <a:extLst>
              <a:ext uri="{FF2B5EF4-FFF2-40B4-BE49-F238E27FC236}">
                <a16:creationId xmlns:a16="http://schemas.microsoft.com/office/drawing/2014/main" id="{CB36296D-AA4F-46CA-9A1E-7B32245F85B5}"/>
              </a:ext>
            </a:extLst>
          </p:cNvPr>
          <p:cNvSpPr txBox="1"/>
          <p:nvPr/>
        </p:nvSpPr>
        <p:spPr>
          <a:xfrm>
            <a:off x="2849497" y="3031156"/>
            <a:ext cx="83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P4 </a:t>
            </a:r>
            <a:r>
              <a:rPr lang="en-GB" sz="800" dirty="0"/>
              <a:t>Density, internal  energy and motion in gases.</a:t>
            </a:r>
          </a:p>
        </p:txBody>
      </p:sp>
      <p:sp>
        <p:nvSpPr>
          <p:cNvPr id="1009" name="TextBox 1008">
            <a:extLst>
              <a:ext uri="{FF2B5EF4-FFF2-40B4-BE49-F238E27FC236}">
                <a16:creationId xmlns:a16="http://schemas.microsoft.com/office/drawing/2014/main" id="{FE50BE07-039A-450F-BD26-196DDD1E2248}"/>
              </a:ext>
            </a:extLst>
          </p:cNvPr>
          <p:cNvSpPr txBox="1"/>
          <p:nvPr/>
        </p:nvSpPr>
        <p:spPr>
          <a:xfrm>
            <a:off x="5381986" y="3030178"/>
            <a:ext cx="103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B3</a:t>
            </a:r>
          </a:p>
          <a:p>
            <a:pPr algn="ctr"/>
            <a:r>
              <a:rPr lang="en-GB" sz="800" dirty="0"/>
              <a:t>Bacterial, Viral, Fungal infections, immune system and drug development.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189BE-E57D-4757-A90A-89A3F1C1999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19552" y="14599470"/>
            <a:ext cx="802906" cy="426138"/>
          </a:xfrm>
          <a:prstGeom prst="rect">
            <a:avLst/>
          </a:prstGeom>
        </p:spPr>
      </p:pic>
      <p:pic>
        <p:nvPicPr>
          <p:cNvPr id="709" name="Picture 708">
            <a:extLst>
              <a:ext uri="{FF2B5EF4-FFF2-40B4-BE49-F238E27FC236}">
                <a16:creationId xmlns:a16="http://schemas.microsoft.com/office/drawing/2014/main" id="{B293B83B-7499-419A-BB9C-089592C014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73173" y="13095657"/>
            <a:ext cx="435918" cy="435918"/>
          </a:xfrm>
          <a:prstGeom prst="rect">
            <a:avLst/>
          </a:prstGeom>
        </p:spPr>
      </p:pic>
      <p:sp>
        <p:nvSpPr>
          <p:cNvPr id="772" name="TextBox 771">
            <a:extLst>
              <a:ext uri="{FF2B5EF4-FFF2-40B4-BE49-F238E27FC236}">
                <a16:creationId xmlns:a16="http://schemas.microsoft.com/office/drawing/2014/main" id="{9C8750D3-18B1-48B8-BB05-D9290F83DCF3}"/>
              </a:ext>
            </a:extLst>
          </p:cNvPr>
          <p:cNvSpPr txBox="1"/>
          <p:nvPr/>
        </p:nvSpPr>
        <p:spPr>
          <a:xfrm>
            <a:off x="1353563" y="9988434"/>
            <a:ext cx="103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Health</a:t>
            </a:r>
          </a:p>
          <a:p>
            <a:pPr algn="ctr"/>
            <a:r>
              <a:rPr lang="en-GB" sz="1200" b="1" u="sng" dirty="0"/>
              <a:t>&amp; Diseases</a:t>
            </a:r>
            <a:endParaRPr lang="en-US" sz="1200" b="1" u="sng" dirty="0"/>
          </a:p>
        </p:txBody>
      </p:sp>
      <p:pic>
        <p:nvPicPr>
          <p:cNvPr id="816" name="Picture 815">
            <a:extLst>
              <a:ext uri="{FF2B5EF4-FFF2-40B4-BE49-F238E27FC236}">
                <a16:creationId xmlns:a16="http://schemas.microsoft.com/office/drawing/2014/main" id="{54243083-7DB9-4BE5-AF58-82397032AC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75302" y="9627139"/>
            <a:ext cx="802906" cy="426138"/>
          </a:xfrm>
          <a:prstGeom prst="rect">
            <a:avLst/>
          </a:prstGeom>
        </p:spPr>
      </p:pic>
      <p:sp>
        <p:nvSpPr>
          <p:cNvPr id="831" name="TextBox 830">
            <a:extLst>
              <a:ext uri="{FF2B5EF4-FFF2-40B4-BE49-F238E27FC236}">
                <a16:creationId xmlns:a16="http://schemas.microsoft.com/office/drawing/2014/main" id="{D367A7E5-01DF-4B0D-BEBE-BBE1FEACBEBB}"/>
              </a:ext>
            </a:extLst>
          </p:cNvPr>
          <p:cNvSpPr txBox="1"/>
          <p:nvPr/>
        </p:nvSpPr>
        <p:spPr>
          <a:xfrm>
            <a:off x="9844890" y="13497454"/>
            <a:ext cx="917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Oxidation</a:t>
            </a:r>
            <a:endParaRPr lang="en-US" sz="800" dirty="0"/>
          </a:p>
        </p:txBody>
      </p:sp>
      <p:sp>
        <p:nvSpPr>
          <p:cNvPr id="855" name="TextBox 854">
            <a:extLst>
              <a:ext uri="{FF2B5EF4-FFF2-40B4-BE49-F238E27FC236}">
                <a16:creationId xmlns:a16="http://schemas.microsoft.com/office/drawing/2014/main" id="{CC98B1BA-A7C9-414C-89CE-E9F40C88AD57}"/>
              </a:ext>
            </a:extLst>
          </p:cNvPr>
          <p:cNvSpPr txBox="1"/>
          <p:nvPr/>
        </p:nvSpPr>
        <p:spPr>
          <a:xfrm>
            <a:off x="9736388" y="11814961"/>
            <a:ext cx="1109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Electricity</a:t>
            </a:r>
            <a:endParaRPr lang="en-US" sz="900" dirty="0"/>
          </a:p>
        </p:txBody>
      </p:sp>
      <p:sp>
        <p:nvSpPr>
          <p:cNvPr id="866" name="TextBox 865">
            <a:extLst>
              <a:ext uri="{FF2B5EF4-FFF2-40B4-BE49-F238E27FC236}">
                <a16:creationId xmlns:a16="http://schemas.microsoft.com/office/drawing/2014/main" id="{DED5631B-F81F-4037-8251-1DA3212D62D3}"/>
              </a:ext>
            </a:extLst>
          </p:cNvPr>
          <p:cNvSpPr txBox="1"/>
          <p:nvPr/>
        </p:nvSpPr>
        <p:spPr>
          <a:xfrm>
            <a:off x="4706956" y="11828115"/>
            <a:ext cx="936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Results tables</a:t>
            </a:r>
            <a:endParaRPr lang="en-US" sz="800" dirty="0"/>
          </a:p>
        </p:txBody>
      </p:sp>
      <p:sp>
        <p:nvSpPr>
          <p:cNvPr id="869" name="TextBox 868">
            <a:extLst>
              <a:ext uri="{FF2B5EF4-FFF2-40B4-BE49-F238E27FC236}">
                <a16:creationId xmlns:a16="http://schemas.microsoft.com/office/drawing/2014/main" id="{F7B47D1A-98D8-497D-A3A6-D4CCE659EA9E}"/>
              </a:ext>
            </a:extLst>
          </p:cNvPr>
          <p:cNvSpPr txBox="1"/>
          <p:nvPr/>
        </p:nvSpPr>
        <p:spPr>
          <a:xfrm>
            <a:off x="2919641" y="10159649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Aerobic respiration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489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e73d2f3581eeffcfe712ad5b9313cfb4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7c49574d33f532c96cbb7d76a953e9b9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e3e1673-3f60-4cc1-8020-edd1cdb4b77b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76e521-d8f5-44a8-8722-75164a36e364">
      <UserInfo>
        <DisplayName/>
        <AccountId xsi:nil="true"/>
        <AccountType/>
      </UserInfo>
    </SharedWithUsers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81E59D-A7E8-4DF6-9106-31E7C24AC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D3DE51-017C-4FCA-8B80-C592E2AD0F68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b6daa2f3-06b5-47f8-a85d-067055f32ca7"/>
    <ds:schemaRef ds:uri="4276e521-d8f5-44a8-8722-75164a36e364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DD8EC8A-8EB0-496E-8134-2AD27445F0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2863</TotalTime>
  <Words>553</Words>
  <Application>Microsoft Office PowerPoint</Application>
  <PresentationFormat>Custom</PresentationFormat>
  <Paragraphs>223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Gothic Std B</vt:lpstr>
      <vt:lpstr>Arial</vt:lpstr>
      <vt:lpstr>Calibri</vt:lpstr>
      <vt:lpstr>Calibri Light</vt:lpstr>
      <vt:lpstr>Office Theme</vt:lpstr>
      <vt:lpstr>PowerPoint Presentation</vt:lpstr>
    </vt:vector>
  </TitlesOfParts>
  <Company>OSWBA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LGreen</dc:creator>
  <cp:lastModifiedBy>Thomas Hall</cp:lastModifiedBy>
  <cp:revision>163</cp:revision>
  <cp:lastPrinted>2022-07-13T12:55:28Z</cp:lastPrinted>
  <dcterms:created xsi:type="dcterms:W3CDTF">2019-10-14T09:44:49Z</dcterms:created>
  <dcterms:modified xsi:type="dcterms:W3CDTF">2024-09-27T14:44:54Z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10700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MediaServiceImageTags">
    <vt:lpwstr/>
  </property>
</Properties>
</file>