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601200" cy="128016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DA3F6AA-8157-4A77-92AB-E23BA4DACA36}">
          <p14:sldIdLst>
            <p14:sldId id="257"/>
          </p14:sldIdLst>
        </p14:section>
        <p14:section name="Untitled Section" id="{F1C3A231-1A69-4AA5-9158-1F1A3818B3DA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9E5"/>
    <a:srgbClr val="D179B2"/>
    <a:srgbClr val="00FF00"/>
    <a:srgbClr val="00FFFF"/>
    <a:srgbClr val="F5B38B"/>
    <a:srgbClr val="FFFFFF"/>
    <a:srgbClr val="0033CC"/>
    <a:srgbClr val="0049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12E812-5EBE-41CD-9627-3FEBB170545E}" v="38" dt="2024-09-05T07:19:15.2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102" y="-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 Litchfield" userId="94582b5f-7908-4e48-99f8-99eeeb752404" providerId="ADAL" clId="{1812E812-5EBE-41CD-9627-3FEBB170545E}"/>
    <pc:docChg chg="undo custSel modSld">
      <pc:chgData name="J Litchfield" userId="94582b5f-7908-4e48-99f8-99eeeb752404" providerId="ADAL" clId="{1812E812-5EBE-41CD-9627-3FEBB170545E}" dt="2024-09-05T07:19:15.271" v="1569" actId="478"/>
      <pc:docMkLst>
        <pc:docMk/>
      </pc:docMkLst>
      <pc:sldChg chg="addSp delSp modSp mod">
        <pc:chgData name="J Litchfield" userId="94582b5f-7908-4e48-99f8-99eeeb752404" providerId="ADAL" clId="{1812E812-5EBE-41CD-9627-3FEBB170545E}" dt="2024-09-05T07:19:15.271" v="1569" actId="478"/>
        <pc:sldMkLst>
          <pc:docMk/>
          <pc:sldMk cId="3817489956" sldId="257"/>
        </pc:sldMkLst>
        <pc:spChg chg="add mod">
          <ac:chgData name="J Litchfield" userId="94582b5f-7908-4e48-99f8-99eeeb752404" providerId="ADAL" clId="{1812E812-5EBE-41CD-9627-3FEBB170545E}" dt="2024-09-05T07:17:49.616" v="1445" actId="767"/>
          <ac:spMkLst>
            <pc:docMk/>
            <pc:sldMk cId="3817489956" sldId="257"/>
            <ac:spMk id="14" creationId="{CE9E4E60-85FA-8B71-ED02-12A6A6408C3F}"/>
          </ac:spMkLst>
        </pc:spChg>
        <pc:spChg chg="add mod">
          <ac:chgData name="J Litchfield" userId="94582b5f-7908-4e48-99f8-99eeeb752404" providerId="ADAL" clId="{1812E812-5EBE-41CD-9627-3FEBB170545E}" dt="2024-09-05T07:18:21.429" v="1513" actId="20577"/>
          <ac:spMkLst>
            <pc:docMk/>
            <pc:sldMk cId="3817489956" sldId="257"/>
            <ac:spMk id="15" creationId="{72EF60A6-9479-FA79-CA82-6826BD5EBC34}"/>
          </ac:spMkLst>
        </pc:spChg>
        <pc:spChg chg="mod">
          <ac:chgData name="J Litchfield" userId="94582b5f-7908-4e48-99f8-99eeeb752404" providerId="ADAL" clId="{1812E812-5EBE-41CD-9627-3FEBB170545E}" dt="2024-09-05T07:15:04.074" v="1427" actId="1076"/>
          <ac:spMkLst>
            <pc:docMk/>
            <pc:sldMk cId="3817489956" sldId="257"/>
            <ac:spMk id="275" creationId="{00000000-0000-0000-0000-000000000000}"/>
          </ac:spMkLst>
        </pc:spChg>
        <pc:spChg chg="mod">
          <ac:chgData name="J Litchfield" userId="94582b5f-7908-4e48-99f8-99eeeb752404" providerId="ADAL" clId="{1812E812-5EBE-41CD-9627-3FEBB170545E}" dt="2024-09-03T09:55:45.914" v="460" actId="20577"/>
          <ac:spMkLst>
            <pc:docMk/>
            <pc:sldMk cId="3817489956" sldId="257"/>
            <ac:spMk id="276" creationId="{00000000-0000-0000-0000-000000000000}"/>
          </ac:spMkLst>
        </pc:spChg>
        <pc:spChg chg="mod">
          <ac:chgData name="J Litchfield" userId="94582b5f-7908-4e48-99f8-99eeeb752404" providerId="ADAL" clId="{1812E812-5EBE-41CD-9627-3FEBB170545E}" dt="2024-09-03T09:54:14.315" v="438" actId="20577"/>
          <ac:spMkLst>
            <pc:docMk/>
            <pc:sldMk cId="3817489956" sldId="257"/>
            <ac:spMk id="280" creationId="{00000000-0000-0000-0000-000000000000}"/>
          </ac:spMkLst>
        </pc:spChg>
        <pc:spChg chg="mod">
          <ac:chgData name="J Litchfield" userId="94582b5f-7908-4e48-99f8-99eeeb752404" providerId="ADAL" clId="{1812E812-5EBE-41CD-9627-3FEBB170545E}" dt="2024-09-03T09:51:15.879" v="371" actId="20577"/>
          <ac:spMkLst>
            <pc:docMk/>
            <pc:sldMk cId="3817489956" sldId="257"/>
            <ac:spMk id="281" creationId="{00000000-0000-0000-0000-000000000000}"/>
          </ac:spMkLst>
        </pc:spChg>
        <pc:spChg chg="mod">
          <ac:chgData name="J Litchfield" userId="94582b5f-7908-4e48-99f8-99eeeb752404" providerId="ADAL" clId="{1812E812-5EBE-41CD-9627-3FEBB170545E}" dt="2024-09-03T09:52:21.458" v="389" actId="20577"/>
          <ac:spMkLst>
            <pc:docMk/>
            <pc:sldMk cId="3817489956" sldId="257"/>
            <ac:spMk id="283" creationId="{00000000-0000-0000-0000-000000000000}"/>
          </ac:spMkLst>
        </pc:spChg>
        <pc:spChg chg="mod">
          <ac:chgData name="J Litchfield" userId="94582b5f-7908-4e48-99f8-99eeeb752404" providerId="ADAL" clId="{1812E812-5EBE-41CD-9627-3FEBB170545E}" dt="2024-09-03T09:52:37.271" v="420" actId="20577"/>
          <ac:spMkLst>
            <pc:docMk/>
            <pc:sldMk cId="3817489956" sldId="257"/>
            <ac:spMk id="285" creationId="{00000000-0000-0000-0000-000000000000}"/>
          </ac:spMkLst>
        </pc:spChg>
        <pc:spChg chg="mod">
          <ac:chgData name="J Litchfield" userId="94582b5f-7908-4e48-99f8-99eeeb752404" providerId="ADAL" clId="{1812E812-5EBE-41CD-9627-3FEBB170545E}" dt="2024-09-03T09:49:25.339" v="359" actId="1076"/>
          <ac:spMkLst>
            <pc:docMk/>
            <pc:sldMk cId="3817489956" sldId="257"/>
            <ac:spMk id="320" creationId="{18584120-35C2-41A9-808B-F9D840538FC8}"/>
          </ac:spMkLst>
        </pc:spChg>
        <pc:spChg chg="mod">
          <ac:chgData name="J Litchfield" userId="94582b5f-7908-4e48-99f8-99eeeb752404" providerId="ADAL" clId="{1812E812-5EBE-41CD-9627-3FEBB170545E}" dt="2024-09-05T07:13:15.948" v="1408" actId="20577"/>
          <ac:spMkLst>
            <pc:docMk/>
            <pc:sldMk cId="3817489956" sldId="257"/>
            <ac:spMk id="321" creationId="{B88130C0-3CC6-4BD7-8B5D-B80BC852833E}"/>
          </ac:spMkLst>
        </pc:spChg>
        <pc:spChg chg="mod">
          <ac:chgData name="J Litchfield" userId="94582b5f-7908-4e48-99f8-99eeeb752404" providerId="ADAL" clId="{1812E812-5EBE-41CD-9627-3FEBB170545E}" dt="2024-09-05T07:02:04.265" v="616" actId="1076"/>
          <ac:spMkLst>
            <pc:docMk/>
            <pc:sldMk cId="3817489956" sldId="257"/>
            <ac:spMk id="343" creationId="{00000000-0000-0000-0000-000000000000}"/>
          </ac:spMkLst>
        </pc:spChg>
        <pc:spChg chg="mod">
          <ac:chgData name="J Litchfield" userId="94582b5f-7908-4e48-99f8-99eeeb752404" providerId="ADAL" clId="{1812E812-5EBE-41CD-9627-3FEBB170545E}" dt="2024-09-05T07:10:01.351" v="1159" actId="20577"/>
          <ac:spMkLst>
            <pc:docMk/>
            <pc:sldMk cId="3817489956" sldId="257"/>
            <ac:spMk id="386" creationId="{00000000-0000-0000-0000-000000000000}"/>
          </ac:spMkLst>
        </pc:spChg>
        <pc:spChg chg="mod">
          <ac:chgData name="J Litchfield" userId="94582b5f-7908-4e48-99f8-99eeeb752404" providerId="ADAL" clId="{1812E812-5EBE-41CD-9627-3FEBB170545E}" dt="2024-09-03T09:54:44.114" v="443" actId="1076"/>
          <ac:spMkLst>
            <pc:docMk/>
            <pc:sldMk cId="3817489956" sldId="257"/>
            <ac:spMk id="397" creationId="{00000000-0000-0000-0000-000000000000}"/>
          </ac:spMkLst>
        </pc:spChg>
        <pc:spChg chg="mod">
          <ac:chgData name="J Litchfield" userId="94582b5f-7908-4e48-99f8-99eeeb752404" providerId="ADAL" clId="{1812E812-5EBE-41CD-9627-3FEBB170545E}" dt="2024-09-05T07:14:11.321" v="1413" actId="313"/>
          <ac:spMkLst>
            <pc:docMk/>
            <pc:sldMk cId="3817489956" sldId="257"/>
            <ac:spMk id="408" creationId="{00000000-0000-0000-0000-000000000000}"/>
          </ac:spMkLst>
        </pc:spChg>
        <pc:spChg chg="del mod">
          <ac:chgData name="J Litchfield" userId="94582b5f-7908-4e48-99f8-99eeeb752404" providerId="ADAL" clId="{1812E812-5EBE-41CD-9627-3FEBB170545E}" dt="2024-09-05T07:11:55.571" v="1321" actId="478"/>
          <ac:spMkLst>
            <pc:docMk/>
            <pc:sldMk cId="3817489956" sldId="257"/>
            <ac:spMk id="418" creationId="{00000000-0000-0000-0000-000000000000}"/>
          </ac:spMkLst>
        </pc:spChg>
        <pc:spChg chg="mod">
          <ac:chgData name="J Litchfield" userId="94582b5f-7908-4e48-99f8-99eeeb752404" providerId="ADAL" clId="{1812E812-5EBE-41CD-9627-3FEBB170545E}" dt="2024-09-05T07:16:08.122" v="1442" actId="1076"/>
          <ac:spMkLst>
            <pc:docMk/>
            <pc:sldMk cId="3817489956" sldId="257"/>
            <ac:spMk id="422" creationId="{00000000-0000-0000-0000-000000000000}"/>
          </ac:spMkLst>
        </pc:spChg>
        <pc:spChg chg="del">
          <ac:chgData name="J Litchfield" userId="94582b5f-7908-4e48-99f8-99eeeb752404" providerId="ADAL" clId="{1812E812-5EBE-41CD-9627-3FEBB170545E}" dt="2024-09-05T07:13:37.600" v="1412" actId="478"/>
          <ac:spMkLst>
            <pc:docMk/>
            <pc:sldMk cId="3817489956" sldId="257"/>
            <ac:spMk id="423" creationId="{00000000-0000-0000-0000-000000000000}"/>
          </ac:spMkLst>
        </pc:spChg>
        <pc:spChg chg="mod">
          <ac:chgData name="J Litchfield" userId="94582b5f-7908-4e48-99f8-99eeeb752404" providerId="ADAL" clId="{1812E812-5EBE-41CD-9627-3FEBB170545E}" dt="2024-09-03T09:51:20.019" v="373" actId="20577"/>
          <ac:spMkLst>
            <pc:docMk/>
            <pc:sldMk cId="3817489956" sldId="257"/>
            <ac:spMk id="432" creationId="{1F675E03-0BFA-5E88-2B89-E5630E414E18}"/>
          </ac:spMkLst>
        </pc:spChg>
        <pc:spChg chg="mod">
          <ac:chgData name="J Litchfield" userId="94582b5f-7908-4e48-99f8-99eeeb752404" providerId="ADAL" clId="{1812E812-5EBE-41CD-9627-3FEBB170545E}" dt="2024-09-03T09:51:25.379" v="375" actId="20577"/>
          <ac:spMkLst>
            <pc:docMk/>
            <pc:sldMk cId="3817489956" sldId="257"/>
            <ac:spMk id="435" creationId="{9995505C-83DA-8D5F-957F-383B13DC7DC3}"/>
          </ac:spMkLst>
        </pc:spChg>
        <pc:spChg chg="del mod">
          <ac:chgData name="J Litchfield" userId="94582b5f-7908-4e48-99f8-99eeeb752404" providerId="ADAL" clId="{1812E812-5EBE-41CD-9627-3FEBB170545E}" dt="2024-09-05T07:19:05.209" v="1559" actId="478"/>
          <ac:spMkLst>
            <pc:docMk/>
            <pc:sldMk cId="3817489956" sldId="257"/>
            <ac:spMk id="436" creationId="{EF5E6A7F-1797-03E6-7067-2F14745FA310}"/>
          </ac:spMkLst>
        </pc:spChg>
        <pc:spChg chg="mod">
          <ac:chgData name="J Litchfield" userId="94582b5f-7908-4e48-99f8-99eeeb752404" providerId="ADAL" clId="{1812E812-5EBE-41CD-9627-3FEBB170545E}" dt="2024-09-05T07:15:33.996" v="1433" actId="1076"/>
          <ac:spMkLst>
            <pc:docMk/>
            <pc:sldMk cId="3817489956" sldId="257"/>
            <ac:spMk id="437" creationId="{2E1ADE50-EED3-A92B-AEE1-693FC947B2A2}"/>
          </ac:spMkLst>
        </pc:spChg>
        <pc:spChg chg="mod">
          <ac:chgData name="J Litchfield" userId="94582b5f-7908-4e48-99f8-99eeeb752404" providerId="ADAL" clId="{1812E812-5EBE-41CD-9627-3FEBB170545E}" dt="2024-09-05T07:15:41.527" v="1435" actId="1076"/>
          <ac:spMkLst>
            <pc:docMk/>
            <pc:sldMk cId="3817489956" sldId="257"/>
            <ac:spMk id="443" creationId="{00000000-0000-0000-0000-000000000000}"/>
          </ac:spMkLst>
        </pc:spChg>
        <pc:spChg chg="mod">
          <ac:chgData name="J Litchfield" userId="94582b5f-7908-4e48-99f8-99eeeb752404" providerId="ADAL" clId="{1812E812-5EBE-41CD-9627-3FEBB170545E}" dt="2024-09-05T07:18:55.256" v="1552" actId="20577"/>
          <ac:spMkLst>
            <pc:docMk/>
            <pc:sldMk cId="3817489956" sldId="257"/>
            <ac:spMk id="459" creationId="{00000000-0000-0000-0000-000000000000}"/>
          </ac:spMkLst>
        </pc:spChg>
        <pc:spChg chg="del topLvl">
          <ac:chgData name="J Litchfield" userId="94582b5f-7908-4e48-99f8-99eeeb752404" providerId="ADAL" clId="{1812E812-5EBE-41CD-9627-3FEBB170545E}" dt="2024-09-05T07:15:54.106" v="1439" actId="478"/>
          <ac:spMkLst>
            <pc:docMk/>
            <pc:sldMk cId="3817489956" sldId="257"/>
            <ac:spMk id="480" creationId="{00000000-0000-0000-0000-000000000000}"/>
          </ac:spMkLst>
        </pc:spChg>
        <pc:spChg chg="del mod">
          <ac:chgData name="J Litchfield" userId="94582b5f-7908-4e48-99f8-99eeeb752404" providerId="ADAL" clId="{1812E812-5EBE-41CD-9627-3FEBB170545E}" dt="2024-09-05T07:14:25.557" v="1416" actId="478"/>
          <ac:spMkLst>
            <pc:docMk/>
            <pc:sldMk cId="3817489956" sldId="257"/>
            <ac:spMk id="501" creationId="{FA468CC4-DA3D-D04C-A0F3-908B66B1ED58}"/>
          </ac:spMkLst>
        </pc:spChg>
        <pc:spChg chg="mod">
          <ac:chgData name="J Litchfield" userId="94582b5f-7908-4e48-99f8-99eeeb752404" providerId="ADAL" clId="{1812E812-5EBE-41CD-9627-3FEBB170545E}" dt="2024-09-05T07:02:11.141" v="617" actId="1076"/>
          <ac:spMkLst>
            <pc:docMk/>
            <pc:sldMk cId="3817489956" sldId="257"/>
            <ac:spMk id="602" creationId="{00000000-0000-0000-0000-000000000000}"/>
          </ac:spMkLst>
        </pc:spChg>
        <pc:spChg chg="mod">
          <ac:chgData name="J Litchfield" userId="94582b5f-7908-4e48-99f8-99eeeb752404" providerId="ADAL" clId="{1812E812-5EBE-41CD-9627-3FEBB170545E}" dt="2024-09-05T07:00:54.638" v="525" actId="20577"/>
          <ac:spMkLst>
            <pc:docMk/>
            <pc:sldMk cId="3817489956" sldId="257"/>
            <ac:spMk id="603" creationId="{00000000-0000-0000-0000-000000000000}"/>
          </ac:spMkLst>
        </pc:spChg>
        <pc:spChg chg="mod">
          <ac:chgData name="J Litchfield" userId="94582b5f-7908-4e48-99f8-99eeeb752404" providerId="ADAL" clId="{1812E812-5EBE-41CD-9627-3FEBB170545E}" dt="2024-09-05T07:01:52.889" v="614" actId="1076"/>
          <ac:spMkLst>
            <pc:docMk/>
            <pc:sldMk cId="3817489956" sldId="257"/>
            <ac:spMk id="605" creationId="{00000000-0000-0000-0000-000000000000}"/>
          </ac:spMkLst>
        </pc:spChg>
        <pc:spChg chg="mod">
          <ac:chgData name="J Litchfield" userId="94582b5f-7908-4e48-99f8-99eeeb752404" providerId="ADAL" clId="{1812E812-5EBE-41CD-9627-3FEBB170545E}" dt="2024-09-05T07:00:21.090" v="512" actId="20577"/>
          <ac:spMkLst>
            <pc:docMk/>
            <pc:sldMk cId="3817489956" sldId="257"/>
            <ac:spMk id="606" creationId="{00000000-0000-0000-0000-000000000000}"/>
          </ac:spMkLst>
        </pc:spChg>
        <pc:spChg chg="mod">
          <ac:chgData name="J Litchfield" userId="94582b5f-7908-4e48-99f8-99eeeb752404" providerId="ADAL" clId="{1812E812-5EBE-41CD-9627-3FEBB170545E}" dt="2024-09-05T07:06:16.325" v="807" actId="20577"/>
          <ac:spMkLst>
            <pc:docMk/>
            <pc:sldMk cId="3817489956" sldId="257"/>
            <ac:spMk id="611" creationId="{00000000-0000-0000-0000-000000000000}"/>
          </ac:spMkLst>
        </pc:spChg>
        <pc:spChg chg="del">
          <ac:chgData name="J Litchfield" userId="94582b5f-7908-4e48-99f8-99eeeb752404" providerId="ADAL" clId="{1812E812-5EBE-41CD-9627-3FEBB170545E}" dt="2024-09-05T07:13:31.788" v="1410" actId="478"/>
          <ac:spMkLst>
            <pc:docMk/>
            <pc:sldMk cId="3817489956" sldId="257"/>
            <ac:spMk id="614" creationId="{00000000-0000-0000-0000-000000000000}"/>
          </ac:spMkLst>
        </pc:spChg>
        <pc:spChg chg="mod">
          <ac:chgData name="J Litchfield" userId="94582b5f-7908-4e48-99f8-99eeeb752404" providerId="ADAL" clId="{1812E812-5EBE-41CD-9627-3FEBB170545E}" dt="2024-09-05T07:15:21.027" v="1431" actId="1076"/>
          <ac:spMkLst>
            <pc:docMk/>
            <pc:sldMk cId="3817489956" sldId="257"/>
            <ac:spMk id="615" creationId="{00000000-0000-0000-0000-000000000000}"/>
          </ac:spMkLst>
        </pc:spChg>
        <pc:spChg chg="mod">
          <ac:chgData name="J Litchfield" userId="94582b5f-7908-4e48-99f8-99eeeb752404" providerId="ADAL" clId="{1812E812-5EBE-41CD-9627-3FEBB170545E}" dt="2024-09-05T07:15:12.340" v="1429" actId="1076"/>
          <ac:spMkLst>
            <pc:docMk/>
            <pc:sldMk cId="3817489956" sldId="257"/>
            <ac:spMk id="617" creationId="{00000000-0000-0000-0000-000000000000}"/>
          </ac:spMkLst>
        </pc:spChg>
        <pc:spChg chg="mod">
          <ac:chgData name="J Litchfield" userId="94582b5f-7908-4e48-99f8-99eeeb752404" providerId="ADAL" clId="{1812E812-5EBE-41CD-9627-3FEBB170545E}" dt="2024-09-03T09:54:26.362" v="440" actId="1076"/>
          <ac:spMkLst>
            <pc:docMk/>
            <pc:sldMk cId="3817489956" sldId="257"/>
            <ac:spMk id="643" creationId="{00000000-0000-0000-0000-000000000000}"/>
          </ac:spMkLst>
        </pc:spChg>
        <pc:spChg chg="add del mod">
          <ac:chgData name="J Litchfield" userId="94582b5f-7908-4e48-99f8-99eeeb752404" providerId="ADAL" clId="{1812E812-5EBE-41CD-9627-3FEBB170545E}" dt="2024-09-03T09:43:29.608" v="178" actId="20577"/>
          <ac:spMkLst>
            <pc:docMk/>
            <pc:sldMk cId="3817489956" sldId="257"/>
            <ac:spMk id="645" creationId="{00000000-0000-0000-0000-000000000000}"/>
          </ac:spMkLst>
        </pc:spChg>
        <pc:spChg chg="mod">
          <ac:chgData name="J Litchfield" userId="94582b5f-7908-4e48-99f8-99eeeb752404" providerId="ADAL" clId="{1812E812-5EBE-41CD-9627-3FEBB170545E}" dt="2024-09-03T09:54:54.629" v="445" actId="1076"/>
          <ac:spMkLst>
            <pc:docMk/>
            <pc:sldMk cId="3817489956" sldId="257"/>
            <ac:spMk id="657" creationId="{00000000-0000-0000-0000-000000000000}"/>
          </ac:spMkLst>
        </pc:spChg>
        <pc:spChg chg="mod">
          <ac:chgData name="J Litchfield" userId="94582b5f-7908-4e48-99f8-99eeeb752404" providerId="ADAL" clId="{1812E812-5EBE-41CD-9627-3FEBB170545E}" dt="2024-09-05T07:09:42.585" v="1090" actId="1076"/>
          <ac:spMkLst>
            <pc:docMk/>
            <pc:sldMk cId="3817489956" sldId="257"/>
            <ac:spMk id="668" creationId="{00000000-0000-0000-0000-000000000000}"/>
          </ac:spMkLst>
        </pc:spChg>
        <pc:spChg chg="mod">
          <ac:chgData name="J Litchfield" userId="94582b5f-7908-4e48-99f8-99eeeb752404" providerId="ADAL" clId="{1812E812-5EBE-41CD-9627-3FEBB170545E}" dt="2024-09-03T09:44:59.995" v="234" actId="20577"/>
          <ac:spMkLst>
            <pc:docMk/>
            <pc:sldMk cId="3817489956" sldId="257"/>
            <ac:spMk id="707" creationId="{00000000-0000-0000-0000-000000000000}"/>
          </ac:spMkLst>
        </pc:spChg>
        <pc:spChg chg="mod">
          <ac:chgData name="J Litchfield" userId="94582b5f-7908-4e48-99f8-99eeeb752404" providerId="ADAL" clId="{1812E812-5EBE-41CD-9627-3FEBB170545E}" dt="2024-09-05T07:06:57.638" v="870" actId="20577"/>
          <ac:spMkLst>
            <pc:docMk/>
            <pc:sldMk cId="3817489956" sldId="257"/>
            <ac:spMk id="710" creationId="{00000000-0000-0000-0000-000000000000}"/>
          </ac:spMkLst>
        </pc:spChg>
        <pc:grpChg chg="mod">
          <ac:chgData name="J Litchfield" userId="94582b5f-7908-4e48-99f8-99eeeb752404" providerId="ADAL" clId="{1812E812-5EBE-41CD-9627-3FEBB170545E}" dt="2024-09-05T07:04:16.070" v="675" actId="1076"/>
          <ac:grpSpMkLst>
            <pc:docMk/>
            <pc:sldMk cId="3817489956" sldId="257"/>
            <ac:grpSpMk id="28" creationId="{00000000-0000-0000-0000-000000000000}"/>
          </ac:grpSpMkLst>
        </pc:grpChg>
        <pc:grpChg chg="mod">
          <ac:chgData name="J Litchfield" userId="94582b5f-7908-4e48-99f8-99eeeb752404" providerId="ADAL" clId="{1812E812-5EBE-41CD-9627-3FEBB170545E}" dt="2024-09-03T09:47:40.865" v="337" actId="1076"/>
          <ac:grpSpMkLst>
            <pc:docMk/>
            <pc:sldMk cId="3817489956" sldId="257"/>
            <ac:grpSpMk id="349" creationId="{00000000-0000-0000-0000-000000000000}"/>
          </ac:grpSpMkLst>
        </pc:grpChg>
        <pc:grpChg chg="del">
          <ac:chgData name="J Litchfield" userId="94582b5f-7908-4e48-99f8-99eeeb752404" providerId="ADAL" clId="{1812E812-5EBE-41CD-9627-3FEBB170545E}" dt="2024-09-03T09:45:04.043" v="235" actId="478"/>
          <ac:grpSpMkLst>
            <pc:docMk/>
            <pc:sldMk cId="3817489956" sldId="257"/>
            <ac:grpSpMk id="389" creationId="{00000000-0000-0000-0000-000000000000}"/>
          </ac:grpSpMkLst>
        </pc:grpChg>
        <pc:grpChg chg="del mod">
          <ac:chgData name="J Litchfield" userId="94582b5f-7908-4e48-99f8-99eeeb752404" providerId="ADAL" clId="{1812E812-5EBE-41CD-9627-3FEBB170545E}" dt="2024-09-05T07:19:11.584" v="1565" actId="478"/>
          <ac:grpSpMkLst>
            <pc:docMk/>
            <pc:sldMk cId="3817489956" sldId="257"/>
            <ac:grpSpMk id="449" creationId="{00000000-0000-0000-0000-000000000000}"/>
          </ac:grpSpMkLst>
        </pc:grpChg>
        <pc:grpChg chg="del mod">
          <ac:chgData name="J Litchfield" userId="94582b5f-7908-4e48-99f8-99eeeb752404" providerId="ADAL" clId="{1812E812-5EBE-41CD-9627-3FEBB170545E}" dt="2024-09-05T07:19:10.818" v="1564" actId="478"/>
          <ac:grpSpMkLst>
            <pc:docMk/>
            <pc:sldMk cId="3817489956" sldId="257"/>
            <ac:grpSpMk id="455" creationId="{00000000-0000-0000-0000-000000000000}"/>
          </ac:grpSpMkLst>
        </pc:grpChg>
        <pc:grpChg chg="del">
          <ac:chgData name="J Litchfield" userId="94582b5f-7908-4e48-99f8-99eeeb752404" providerId="ADAL" clId="{1812E812-5EBE-41CD-9627-3FEBB170545E}" dt="2024-09-05T07:15:51.418" v="1436" actId="478"/>
          <ac:grpSpMkLst>
            <pc:docMk/>
            <pc:sldMk cId="3817489956" sldId="257"/>
            <ac:grpSpMk id="479" creationId="{00000000-0000-0000-0000-000000000000}"/>
          </ac:grpSpMkLst>
        </pc:grpChg>
        <pc:grpChg chg="del">
          <ac:chgData name="J Litchfield" userId="94582b5f-7908-4e48-99f8-99eeeb752404" providerId="ADAL" clId="{1812E812-5EBE-41CD-9627-3FEBB170545E}" dt="2024-09-05T07:15:52.309" v="1437" actId="478"/>
          <ac:grpSpMkLst>
            <pc:docMk/>
            <pc:sldMk cId="3817489956" sldId="257"/>
            <ac:grpSpMk id="482" creationId="{00000000-0000-0000-0000-000000000000}"/>
          </ac:grpSpMkLst>
        </pc:grpChg>
        <pc:grpChg chg="del">
          <ac:chgData name="J Litchfield" userId="94582b5f-7908-4e48-99f8-99eeeb752404" providerId="ADAL" clId="{1812E812-5EBE-41CD-9627-3FEBB170545E}" dt="2024-09-05T07:15:53.293" v="1438" actId="478"/>
          <ac:grpSpMkLst>
            <pc:docMk/>
            <pc:sldMk cId="3817489956" sldId="257"/>
            <ac:grpSpMk id="485" creationId="{00000000-0000-0000-0000-000000000000}"/>
          </ac:grpSpMkLst>
        </pc:grpChg>
        <pc:grpChg chg="del">
          <ac:chgData name="J Litchfield" userId="94582b5f-7908-4e48-99f8-99eeeb752404" providerId="ADAL" clId="{1812E812-5EBE-41CD-9627-3FEBB170545E}" dt="2024-09-05T07:14:55.058" v="1425" actId="478"/>
          <ac:grpSpMkLst>
            <pc:docMk/>
            <pc:sldMk cId="3817489956" sldId="257"/>
            <ac:grpSpMk id="539" creationId="{00000000-0000-0000-0000-000000000000}"/>
          </ac:grpSpMkLst>
        </pc:grpChg>
        <pc:grpChg chg="del mod">
          <ac:chgData name="J Litchfield" userId="94582b5f-7908-4e48-99f8-99eeeb752404" providerId="ADAL" clId="{1812E812-5EBE-41CD-9627-3FEBB170545E}" dt="2024-09-05T07:18:58.756" v="1553" actId="478"/>
          <ac:grpSpMkLst>
            <pc:docMk/>
            <pc:sldMk cId="3817489956" sldId="257"/>
            <ac:grpSpMk id="545" creationId="{00000000-0000-0000-0000-000000000000}"/>
          </ac:grpSpMkLst>
        </pc:grpChg>
        <pc:grpChg chg="del mod">
          <ac:chgData name="J Litchfield" userId="94582b5f-7908-4e48-99f8-99eeeb752404" providerId="ADAL" clId="{1812E812-5EBE-41CD-9627-3FEBB170545E}" dt="2024-09-05T07:19:02.709" v="1557" actId="478"/>
          <ac:grpSpMkLst>
            <pc:docMk/>
            <pc:sldMk cId="3817489956" sldId="257"/>
            <ac:grpSpMk id="554" creationId="{00000000-0000-0000-0000-000000000000}"/>
          </ac:grpSpMkLst>
        </pc:grpChg>
        <pc:grpChg chg="del mod">
          <ac:chgData name="J Litchfield" userId="94582b5f-7908-4e48-99f8-99eeeb752404" providerId="ADAL" clId="{1812E812-5EBE-41CD-9627-3FEBB170545E}" dt="2024-09-05T07:19:01.006" v="1555" actId="478"/>
          <ac:grpSpMkLst>
            <pc:docMk/>
            <pc:sldMk cId="3817489956" sldId="257"/>
            <ac:grpSpMk id="563" creationId="{00000000-0000-0000-0000-000000000000}"/>
          </ac:grpSpMkLst>
        </pc:grpChg>
        <pc:grpChg chg="del mod">
          <ac:chgData name="J Litchfield" userId="94582b5f-7908-4e48-99f8-99eeeb752404" providerId="ADAL" clId="{1812E812-5EBE-41CD-9627-3FEBB170545E}" dt="2024-09-05T07:19:13.365" v="1567" actId="478"/>
          <ac:grpSpMkLst>
            <pc:docMk/>
            <pc:sldMk cId="3817489956" sldId="257"/>
            <ac:grpSpMk id="583" creationId="{00000000-0000-0000-0000-000000000000}"/>
          </ac:grpSpMkLst>
        </pc:grpChg>
        <pc:grpChg chg="del mod">
          <ac:chgData name="J Litchfield" userId="94582b5f-7908-4e48-99f8-99eeeb752404" providerId="ADAL" clId="{1812E812-5EBE-41CD-9627-3FEBB170545E}" dt="2024-09-03T09:49:41.200" v="362" actId="478"/>
          <ac:grpSpMkLst>
            <pc:docMk/>
            <pc:sldMk cId="3817489956" sldId="257"/>
            <ac:grpSpMk id="584" creationId="{00000000-0000-0000-0000-000000000000}"/>
          </ac:grpSpMkLst>
        </pc:grpChg>
        <pc:grpChg chg="del mod">
          <ac:chgData name="J Litchfield" userId="94582b5f-7908-4e48-99f8-99eeeb752404" providerId="ADAL" clId="{1812E812-5EBE-41CD-9627-3FEBB170545E}" dt="2024-09-05T07:19:07.537" v="1560" actId="478"/>
          <ac:grpSpMkLst>
            <pc:docMk/>
            <pc:sldMk cId="3817489956" sldId="257"/>
            <ac:grpSpMk id="592" creationId="{00000000-0000-0000-0000-000000000000}"/>
          </ac:grpSpMkLst>
        </pc:grpChg>
        <pc:grpChg chg="mod">
          <ac:chgData name="J Litchfield" userId="94582b5f-7908-4e48-99f8-99eeeb752404" providerId="ADAL" clId="{1812E812-5EBE-41CD-9627-3FEBB170545E}" dt="2024-09-03T09:55:04.693" v="447" actId="1076"/>
          <ac:grpSpMkLst>
            <pc:docMk/>
            <pc:sldMk cId="3817489956" sldId="257"/>
            <ac:grpSpMk id="593" creationId="{00000000-0000-0000-0000-000000000000}"/>
          </ac:grpSpMkLst>
        </pc:grpChg>
        <pc:grpChg chg="del mod">
          <ac:chgData name="J Litchfield" userId="94582b5f-7908-4e48-99f8-99eeeb752404" providerId="ADAL" clId="{1812E812-5EBE-41CD-9627-3FEBB170545E}" dt="2024-09-05T07:19:08.537" v="1561" actId="478"/>
          <ac:grpSpMkLst>
            <pc:docMk/>
            <pc:sldMk cId="3817489956" sldId="257"/>
            <ac:grpSpMk id="601" creationId="{00000000-0000-0000-0000-000000000000}"/>
          </ac:grpSpMkLst>
        </pc:grpChg>
        <pc:grpChg chg="del mod">
          <ac:chgData name="J Litchfield" userId="94582b5f-7908-4e48-99f8-99eeeb752404" providerId="ADAL" clId="{1812E812-5EBE-41CD-9627-3FEBB170545E}" dt="2024-09-05T07:19:09.256" v="1562" actId="478"/>
          <ac:grpSpMkLst>
            <pc:docMk/>
            <pc:sldMk cId="3817489956" sldId="257"/>
            <ac:grpSpMk id="604" creationId="{00000000-0000-0000-0000-000000000000}"/>
          </ac:grpSpMkLst>
        </pc:grpChg>
        <pc:grpChg chg="mod">
          <ac:chgData name="J Litchfield" userId="94582b5f-7908-4e48-99f8-99eeeb752404" providerId="ADAL" clId="{1812E812-5EBE-41CD-9627-3FEBB170545E}" dt="2024-09-05T07:09:22.927" v="1028" actId="1076"/>
          <ac:grpSpMkLst>
            <pc:docMk/>
            <pc:sldMk cId="3817489956" sldId="257"/>
            <ac:grpSpMk id="646" creationId="{00000000-0000-0000-0000-000000000000}"/>
          </ac:grpSpMkLst>
        </pc:grpChg>
        <pc:grpChg chg="del mod">
          <ac:chgData name="J Litchfield" userId="94582b5f-7908-4e48-99f8-99eeeb752404" providerId="ADAL" clId="{1812E812-5EBE-41CD-9627-3FEBB170545E}" dt="2024-09-05T07:19:00.350" v="1554" actId="478"/>
          <ac:grpSpMkLst>
            <pc:docMk/>
            <pc:sldMk cId="3817489956" sldId="257"/>
            <ac:grpSpMk id="649" creationId="{00000000-0000-0000-0000-000000000000}"/>
          </ac:grpSpMkLst>
        </pc:grpChg>
        <pc:picChg chg="mod">
          <ac:chgData name="J Litchfield" userId="94582b5f-7908-4e48-99f8-99eeeb752404" providerId="ADAL" clId="{1812E812-5EBE-41CD-9627-3FEBB170545E}" dt="2024-09-05T07:01:49.702" v="613" actId="1076"/>
          <ac:picMkLst>
            <pc:docMk/>
            <pc:sldMk cId="3817489956" sldId="257"/>
            <ac:picMk id="45" creationId="{00000000-0000-0000-0000-000000000000}"/>
          </ac:picMkLst>
        </pc:picChg>
        <pc:picChg chg="mod">
          <ac:chgData name="J Litchfield" userId="94582b5f-7908-4e48-99f8-99eeeb752404" providerId="ADAL" clId="{1812E812-5EBE-41CD-9627-3FEBB170545E}" dt="2024-09-05T07:15:08.293" v="1428" actId="1076"/>
          <ac:picMkLst>
            <pc:docMk/>
            <pc:sldMk cId="3817489956" sldId="257"/>
            <ac:picMk id="302" creationId="{00000000-0000-0000-0000-000000000000}"/>
          </ac:picMkLst>
        </pc:picChg>
        <pc:picChg chg="mod">
          <ac:chgData name="J Litchfield" userId="94582b5f-7908-4e48-99f8-99eeeb752404" providerId="ADAL" clId="{1812E812-5EBE-41CD-9627-3FEBB170545E}" dt="2024-09-05T07:01:58.264" v="615" actId="1076"/>
          <ac:picMkLst>
            <pc:docMk/>
            <pc:sldMk cId="3817489956" sldId="257"/>
            <ac:picMk id="303" creationId="{00000000-0000-0000-0000-000000000000}"/>
          </ac:picMkLst>
        </pc:picChg>
        <pc:picChg chg="del">
          <ac:chgData name="J Litchfield" userId="94582b5f-7908-4e48-99f8-99eeeb752404" providerId="ADAL" clId="{1812E812-5EBE-41CD-9627-3FEBB170545E}" dt="2024-09-05T07:04:30.025" v="677" actId="478"/>
          <ac:picMkLst>
            <pc:docMk/>
            <pc:sldMk cId="3817489956" sldId="257"/>
            <ac:picMk id="310" creationId="{00000000-0000-0000-0000-000000000000}"/>
          </ac:picMkLst>
        </pc:picChg>
        <pc:picChg chg="del mod">
          <ac:chgData name="J Litchfield" userId="94582b5f-7908-4e48-99f8-99eeeb752404" providerId="ADAL" clId="{1812E812-5EBE-41CD-9627-3FEBB170545E}" dt="2024-09-05T07:19:10.068" v="1563" actId="478"/>
          <ac:picMkLst>
            <pc:docMk/>
            <pc:sldMk cId="3817489956" sldId="257"/>
            <ac:picMk id="460" creationId="{00000000-0000-0000-0000-000000000000}"/>
          </ac:picMkLst>
        </pc:picChg>
        <pc:picChg chg="del topLvl">
          <ac:chgData name="J Litchfield" userId="94582b5f-7908-4e48-99f8-99eeeb752404" providerId="ADAL" clId="{1812E812-5EBE-41CD-9627-3FEBB170545E}" dt="2024-09-05T07:15:51.418" v="1436" actId="478"/>
          <ac:picMkLst>
            <pc:docMk/>
            <pc:sldMk cId="3817489956" sldId="257"/>
            <ac:picMk id="481" creationId="{00000000-0000-0000-0000-000000000000}"/>
          </ac:picMkLst>
        </pc:picChg>
        <pc:picChg chg="mod">
          <ac:chgData name="J Litchfield" userId="94582b5f-7908-4e48-99f8-99eeeb752404" providerId="ADAL" clId="{1812E812-5EBE-41CD-9627-3FEBB170545E}" dt="2024-09-03T09:54:20.815" v="439" actId="1076"/>
          <ac:picMkLst>
            <pc:docMk/>
            <pc:sldMk cId="3817489956" sldId="257"/>
            <ac:picMk id="637" creationId="{00000000-0000-0000-0000-000000000000}"/>
          </ac:picMkLst>
        </pc:picChg>
        <pc:picChg chg="mod">
          <ac:chgData name="J Litchfield" userId="94582b5f-7908-4e48-99f8-99eeeb752404" providerId="ADAL" clId="{1812E812-5EBE-41CD-9627-3FEBB170545E}" dt="2024-09-03T09:53:51.533" v="425" actId="1076"/>
          <ac:picMkLst>
            <pc:docMk/>
            <pc:sldMk cId="3817489956" sldId="257"/>
            <ac:picMk id="638" creationId="{00000000-0000-0000-0000-000000000000}"/>
          </ac:picMkLst>
        </pc:picChg>
        <pc:picChg chg="del mod">
          <ac:chgData name="J Litchfield" userId="94582b5f-7908-4e48-99f8-99eeeb752404" providerId="ADAL" clId="{1812E812-5EBE-41CD-9627-3FEBB170545E}" dt="2024-09-03T09:49:39.496" v="361" actId="478"/>
          <ac:picMkLst>
            <pc:docMk/>
            <pc:sldMk cId="3817489956" sldId="257"/>
            <ac:picMk id="660" creationId="{00000000-0000-0000-0000-000000000000}"/>
          </ac:picMkLst>
        </pc:picChg>
        <pc:picChg chg="del">
          <ac:chgData name="J Litchfield" userId="94582b5f-7908-4e48-99f8-99eeeb752404" providerId="ADAL" clId="{1812E812-5EBE-41CD-9627-3FEBB170545E}" dt="2024-09-03T09:51:16.988" v="372" actId="478"/>
          <ac:picMkLst>
            <pc:docMk/>
            <pc:sldMk cId="3817489956" sldId="257"/>
            <ac:picMk id="661" creationId="{00000000-0000-0000-0000-000000000000}"/>
          </ac:picMkLst>
        </pc:picChg>
        <pc:picChg chg="del">
          <ac:chgData name="J Litchfield" userId="94582b5f-7908-4e48-99f8-99eeeb752404" providerId="ADAL" clId="{1812E812-5EBE-41CD-9627-3FEBB170545E}" dt="2024-09-03T09:51:20.894" v="374" actId="478"/>
          <ac:picMkLst>
            <pc:docMk/>
            <pc:sldMk cId="3817489956" sldId="257"/>
            <ac:picMk id="662" creationId="{00000000-0000-0000-0000-000000000000}"/>
          </ac:picMkLst>
        </pc:picChg>
        <pc:picChg chg="mod">
          <ac:chgData name="J Litchfield" userId="94582b5f-7908-4e48-99f8-99eeeb752404" providerId="ADAL" clId="{1812E812-5EBE-41CD-9627-3FEBB170545E}" dt="2024-09-05T07:18:25.257" v="1514" actId="1076"/>
          <ac:picMkLst>
            <pc:docMk/>
            <pc:sldMk cId="3817489956" sldId="257"/>
            <ac:picMk id="679" creationId="{00000000-0000-0000-0000-000000000000}"/>
          </ac:picMkLst>
        </pc:picChg>
        <pc:picChg chg="del">
          <ac:chgData name="J Litchfield" userId="94582b5f-7908-4e48-99f8-99eeeb752404" providerId="ADAL" clId="{1812E812-5EBE-41CD-9627-3FEBB170545E}" dt="2024-09-05T07:13:28.757" v="1409" actId="478"/>
          <ac:picMkLst>
            <pc:docMk/>
            <pc:sldMk cId="3817489956" sldId="257"/>
            <ac:picMk id="680" creationId="{00000000-0000-0000-0000-000000000000}"/>
          </ac:picMkLst>
        </pc:picChg>
        <pc:picChg chg="del">
          <ac:chgData name="J Litchfield" userId="94582b5f-7908-4e48-99f8-99eeeb752404" providerId="ADAL" clId="{1812E812-5EBE-41CD-9627-3FEBB170545E}" dt="2024-09-05T07:13:34.788" v="1411" actId="478"/>
          <ac:picMkLst>
            <pc:docMk/>
            <pc:sldMk cId="3817489956" sldId="257"/>
            <ac:picMk id="681" creationId="{00000000-0000-0000-0000-000000000000}"/>
          </ac:picMkLst>
        </pc:picChg>
        <pc:picChg chg="mod">
          <ac:chgData name="J Litchfield" userId="94582b5f-7908-4e48-99f8-99eeeb752404" providerId="ADAL" clId="{1812E812-5EBE-41CD-9627-3FEBB170545E}" dt="2024-09-05T07:16:01.637" v="1441" actId="1076"/>
          <ac:picMkLst>
            <pc:docMk/>
            <pc:sldMk cId="3817489956" sldId="257"/>
            <ac:picMk id="685" creationId="{00000000-0000-0000-0000-000000000000}"/>
          </ac:picMkLst>
        </pc:picChg>
        <pc:picChg chg="mod">
          <ac:chgData name="J Litchfield" userId="94582b5f-7908-4e48-99f8-99eeeb752404" providerId="ADAL" clId="{1812E812-5EBE-41CD-9627-3FEBB170545E}" dt="2024-09-05T07:15:28.746" v="1432" actId="1076"/>
          <ac:picMkLst>
            <pc:docMk/>
            <pc:sldMk cId="3817489956" sldId="257"/>
            <ac:picMk id="693" creationId="{00000000-0000-0000-0000-000000000000}"/>
          </ac:picMkLst>
        </pc:picChg>
        <pc:picChg chg="mod">
          <ac:chgData name="J Litchfield" userId="94582b5f-7908-4e48-99f8-99eeeb752404" providerId="ADAL" clId="{1812E812-5EBE-41CD-9627-3FEBB170545E}" dt="2024-09-05T07:15:15.168" v="1430" actId="1076"/>
          <ac:picMkLst>
            <pc:docMk/>
            <pc:sldMk cId="3817489956" sldId="257"/>
            <ac:picMk id="694" creationId="{00000000-0000-0000-0000-000000000000}"/>
          </ac:picMkLst>
        </pc:picChg>
        <pc:picChg chg="del">
          <ac:chgData name="J Litchfield" userId="94582b5f-7908-4e48-99f8-99eeeb752404" providerId="ADAL" clId="{1812E812-5EBE-41CD-9627-3FEBB170545E}" dt="2024-09-05T07:11:38.273" v="1315" actId="478"/>
          <ac:picMkLst>
            <pc:docMk/>
            <pc:sldMk cId="3817489956" sldId="257"/>
            <ac:picMk id="695" creationId="{00000000-0000-0000-0000-000000000000}"/>
          </ac:picMkLst>
        </pc:picChg>
        <pc:picChg chg="mod">
          <ac:chgData name="J Litchfield" userId="94582b5f-7908-4e48-99f8-99eeeb752404" providerId="ADAL" clId="{1812E812-5EBE-41CD-9627-3FEBB170545E}" dt="2024-09-05T07:05:00.687" v="679" actId="1076"/>
          <ac:picMkLst>
            <pc:docMk/>
            <pc:sldMk cId="3817489956" sldId="257"/>
            <ac:picMk id="700" creationId="{00000000-0000-0000-0000-000000000000}"/>
          </ac:picMkLst>
        </pc:picChg>
        <pc:picChg chg="mod">
          <ac:chgData name="J Litchfield" userId="94582b5f-7908-4e48-99f8-99eeeb752404" providerId="ADAL" clId="{1812E812-5EBE-41CD-9627-3FEBB170545E}" dt="2024-09-05T07:15:36.793" v="1434" actId="1076"/>
          <ac:picMkLst>
            <pc:docMk/>
            <pc:sldMk cId="3817489956" sldId="257"/>
            <ac:picMk id="701" creationId="{00000000-0000-0000-0000-000000000000}"/>
          </ac:picMkLst>
        </pc:picChg>
        <pc:picChg chg="del mod">
          <ac:chgData name="J Litchfield" userId="94582b5f-7908-4e48-99f8-99eeeb752404" providerId="ADAL" clId="{1812E812-5EBE-41CD-9627-3FEBB170545E}" dt="2024-09-05T07:19:02.053" v="1556" actId="478"/>
          <ac:picMkLst>
            <pc:docMk/>
            <pc:sldMk cId="3817489956" sldId="257"/>
            <ac:picMk id="702" creationId="{00000000-0000-0000-0000-000000000000}"/>
          </ac:picMkLst>
        </pc:picChg>
        <pc:picChg chg="del mod">
          <ac:chgData name="J Litchfield" userId="94582b5f-7908-4e48-99f8-99eeeb752404" providerId="ADAL" clId="{1812E812-5EBE-41CD-9627-3FEBB170545E}" dt="2024-09-05T07:19:15.271" v="1569" actId="478"/>
          <ac:picMkLst>
            <pc:docMk/>
            <pc:sldMk cId="3817489956" sldId="257"/>
            <ac:picMk id="706" creationId="{00000000-0000-0000-0000-000000000000}"/>
          </ac:picMkLst>
        </pc:picChg>
        <pc:picChg chg="mod">
          <ac:chgData name="J Litchfield" userId="94582b5f-7908-4e48-99f8-99eeeb752404" providerId="ADAL" clId="{1812E812-5EBE-41CD-9627-3FEBB170545E}" dt="2024-09-03T09:54:38.520" v="442" actId="1076"/>
          <ac:picMkLst>
            <pc:docMk/>
            <pc:sldMk cId="3817489956" sldId="257"/>
            <ac:picMk id="709" creationId="{00000000-0000-0000-0000-000000000000}"/>
          </ac:picMkLst>
        </pc:picChg>
        <pc:picChg chg="mod">
          <ac:chgData name="J Litchfield" userId="94582b5f-7908-4e48-99f8-99eeeb752404" providerId="ADAL" clId="{1812E812-5EBE-41CD-9627-3FEBB170545E}" dt="2024-09-05T07:15:00.011" v="1426" actId="1076"/>
          <ac:picMkLst>
            <pc:docMk/>
            <pc:sldMk cId="3817489956" sldId="257"/>
            <ac:picMk id="1036" creationId="{00000000-0000-0000-0000-000000000000}"/>
          </ac:picMkLst>
        </pc:picChg>
        <pc:cxnChg chg="mod">
          <ac:chgData name="J Litchfield" userId="94582b5f-7908-4e48-99f8-99eeeb752404" providerId="ADAL" clId="{1812E812-5EBE-41CD-9627-3FEBB170545E}" dt="2024-09-03T09:54:59.005" v="446" actId="1076"/>
          <ac:cxnSpMkLst>
            <pc:docMk/>
            <pc:sldMk cId="3817489956" sldId="257"/>
            <ac:cxnSpMk id="319" creationId="{E182F773-E304-4E11-B655-591767407A10}"/>
          </ac:cxnSpMkLst>
        </pc:cxnChg>
        <pc:cxnChg chg="del">
          <ac:chgData name="J Litchfield" userId="94582b5f-7908-4e48-99f8-99eeeb752404" providerId="ADAL" clId="{1812E812-5EBE-41CD-9627-3FEBB170545E}" dt="2024-09-05T07:15:57.746" v="1440" actId="478"/>
          <ac:cxnSpMkLst>
            <pc:docMk/>
            <pc:sldMk cId="3817489956" sldId="257"/>
            <ac:cxnSpMk id="340" creationId="{4FFE1082-5928-198A-31E1-8C5A03B7D3FD}"/>
          </ac:cxnSpMkLst>
        </pc:cxnChg>
        <pc:cxnChg chg="mod">
          <ac:chgData name="J Litchfield" userId="94582b5f-7908-4e48-99f8-99eeeb752404" providerId="ADAL" clId="{1812E812-5EBE-41CD-9627-3FEBB170545E}" dt="2024-09-03T09:53:56.861" v="426" actId="1076"/>
          <ac:cxnSpMkLst>
            <pc:docMk/>
            <pc:sldMk cId="3817489956" sldId="257"/>
            <ac:cxnSpMk id="405" creationId="{E182F773-E304-4E11-B655-591767407A10}"/>
          </ac:cxnSpMkLst>
        </pc:cxnChg>
        <pc:cxnChg chg="mod">
          <ac:chgData name="J Litchfield" userId="94582b5f-7908-4e48-99f8-99eeeb752404" providerId="ADAL" clId="{1812E812-5EBE-41CD-9627-3FEBB170545E}" dt="2024-09-05T07:03:54.115" v="671" actId="14100"/>
          <ac:cxnSpMkLst>
            <pc:docMk/>
            <pc:sldMk cId="3817489956" sldId="257"/>
            <ac:cxnSpMk id="413" creationId="{00000000-0000-0000-0000-000000000000}"/>
          </ac:cxnSpMkLst>
        </pc:cxnChg>
        <pc:cxnChg chg="del">
          <ac:chgData name="J Litchfield" userId="94582b5f-7908-4e48-99f8-99eeeb752404" providerId="ADAL" clId="{1812E812-5EBE-41CD-9627-3FEBB170545E}" dt="2024-09-05T07:05:22.345" v="685" actId="478"/>
          <ac:cxnSpMkLst>
            <pc:docMk/>
            <pc:sldMk cId="3817489956" sldId="257"/>
            <ac:cxnSpMk id="414" creationId="{00000000-0000-0000-0000-000000000000}"/>
          </ac:cxnSpMkLst>
        </pc:cxnChg>
        <pc:cxnChg chg="del">
          <ac:chgData name="J Litchfield" userId="94582b5f-7908-4e48-99f8-99eeeb752404" providerId="ADAL" clId="{1812E812-5EBE-41CD-9627-3FEBB170545E}" dt="2024-09-05T07:16:10.840" v="1443" actId="478"/>
          <ac:cxnSpMkLst>
            <pc:docMk/>
            <pc:sldMk cId="3817489956" sldId="257"/>
            <ac:cxnSpMk id="421" creationId="{00000000-0000-0000-0000-000000000000}"/>
          </ac:cxnSpMkLst>
        </pc:cxnChg>
        <pc:cxnChg chg="mod">
          <ac:chgData name="J Litchfield" userId="94582b5f-7908-4e48-99f8-99eeeb752404" providerId="ADAL" clId="{1812E812-5EBE-41CD-9627-3FEBB170545E}" dt="2024-09-03T09:55:23.522" v="450" actId="1076"/>
          <ac:cxnSpMkLst>
            <pc:docMk/>
            <pc:sldMk cId="3817489956" sldId="257"/>
            <ac:cxnSpMk id="430" creationId="{C3BE9E29-B913-E181-1AAC-ABBB1F9D1551}"/>
          </ac:cxnSpMkLst>
        </pc:cxnChg>
        <pc:cxnChg chg="mod">
          <ac:chgData name="J Litchfield" userId="94582b5f-7908-4e48-99f8-99eeeb752404" providerId="ADAL" clId="{1812E812-5EBE-41CD-9627-3FEBB170545E}" dt="2024-09-03T09:54:31.831" v="441" actId="1076"/>
          <ac:cxnSpMkLst>
            <pc:docMk/>
            <pc:sldMk cId="3817489956" sldId="257"/>
            <ac:cxnSpMk id="431" creationId="{1845C357-9904-B572-9B03-43A95D50388B}"/>
          </ac:cxnSpMkLst>
        </pc:cxnChg>
        <pc:cxnChg chg="mod">
          <ac:chgData name="J Litchfield" userId="94582b5f-7908-4e48-99f8-99eeeb752404" providerId="ADAL" clId="{1812E812-5EBE-41CD-9627-3FEBB170545E}" dt="2024-09-03T09:55:33.273" v="452" actId="1076"/>
          <ac:cxnSpMkLst>
            <pc:docMk/>
            <pc:sldMk cId="3817489956" sldId="257"/>
            <ac:cxnSpMk id="434" creationId="{8812C44F-19EF-EB37-52C1-18BEE3F302D2}"/>
          </ac:cxnSpMkLst>
        </pc:cxnChg>
        <pc:cxnChg chg="mod">
          <ac:chgData name="J Litchfield" userId="94582b5f-7908-4e48-99f8-99eeeb752404" providerId="ADAL" clId="{1812E812-5EBE-41CD-9627-3FEBB170545E}" dt="2024-09-05T07:14:49.918" v="1424" actId="1076"/>
          <ac:cxnSpMkLst>
            <pc:docMk/>
            <pc:sldMk cId="3817489956" sldId="257"/>
            <ac:cxnSpMk id="441" creationId="{F9A4ACC7-EC26-EBE8-7910-75F423948CA7}"/>
          </ac:cxnSpMkLst>
        </pc:cxnChg>
        <pc:cxnChg chg="mod">
          <ac:chgData name="J Litchfield" userId="94582b5f-7908-4e48-99f8-99eeeb752404" providerId="ADAL" clId="{1812E812-5EBE-41CD-9627-3FEBB170545E}" dt="2024-09-05T07:13:14.839" v="1403" actId="20577"/>
          <ac:cxnSpMkLst>
            <pc:docMk/>
            <pc:sldMk cId="3817489956" sldId="257"/>
            <ac:cxnSpMk id="450" creationId="{00000000-0000-0000-0000-000000000000}"/>
          </ac:cxnSpMkLst>
        </pc:cxnChg>
        <pc:cxnChg chg="del mod">
          <ac:chgData name="J Litchfield" userId="94582b5f-7908-4e48-99f8-99eeeb752404" providerId="ADAL" clId="{1812E812-5EBE-41CD-9627-3FEBB170545E}" dt="2024-09-03T09:45:44.562" v="236" actId="478"/>
          <ac:cxnSpMkLst>
            <pc:docMk/>
            <pc:sldMk cId="3817489956" sldId="257"/>
            <ac:cxnSpMk id="458" creationId="{E182F773-E304-4E11-B655-591767407A10}"/>
          </ac:cxnSpMkLst>
        </pc:cxnChg>
        <pc:cxnChg chg="del mod">
          <ac:chgData name="J Litchfield" userId="94582b5f-7908-4e48-99f8-99eeeb752404" providerId="ADAL" clId="{1812E812-5EBE-41CD-9627-3FEBB170545E}" dt="2024-09-05T07:19:14.474" v="1568" actId="478"/>
          <ac:cxnSpMkLst>
            <pc:docMk/>
            <pc:sldMk cId="3817489956" sldId="257"/>
            <ac:cxnSpMk id="549" creationId="{00000000-0000-0000-0000-000000000000}"/>
          </ac:cxnSpMkLst>
        </pc:cxnChg>
        <pc:cxnChg chg="del mod">
          <ac:chgData name="J Litchfield" userId="94582b5f-7908-4e48-99f8-99eeeb752404" providerId="ADAL" clId="{1812E812-5EBE-41CD-9627-3FEBB170545E}" dt="2024-09-05T07:19:12.568" v="1566" actId="478"/>
          <ac:cxnSpMkLst>
            <pc:docMk/>
            <pc:sldMk cId="3817489956" sldId="257"/>
            <ac:cxnSpMk id="551" creationId="{00000000-0000-0000-0000-000000000000}"/>
          </ac:cxnSpMkLst>
        </pc:cxnChg>
        <pc:cxnChg chg="mod">
          <ac:chgData name="J Litchfield" userId="94582b5f-7908-4e48-99f8-99eeeb752404" providerId="ADAL" clId="{1812E812-5EBE-41CD-9627-3FEBB170545E}" dt="2024-09-03T09:54:48.442" v="444" actId="1076"/>
          <ac:cxnSpMkLst>
            <pc:docMk/>
            <pc:sldMk cId="3817489956" sldId="257"/>
            <ac:cxnSpMk id="553" creationId="{00000000-0000-0000-0000-000000000000}"/>
          </ac:cxnSpMkLst>
        </pc:cxnChg>
        <pc:cxnChg chg="mod">
          <ac:chgData name="J Litchfield" userId="94582b5f-7908-4e48-99f8-99eeeb752404" providerId="ADAL" clId="{1812E812-5EBE-41CD-9627-3FEBB170545E}" dt="2024-09-03T09:55:17.084" v="449" actId="1076"/>
          <ac:cxnSpMkLst>
            <pc:docMk/>
            <pc:sldMk cId="3817489956" sldId="257"/>
            <ac:cxnSpMk id="555" creationId="{00000000-0000-0000-0000-000000000000}"/>
          </ac:cxnSpMkLst>
        </pc:cxnChg>
        <pc:cxnChg chg="mod">
          <ac:chgData name="J Litchfield" userId="94582b5f-7908-4e48-99f8-99eeeb752404" providerId="ADAL" clId="{1812E812-5EBE-41CD-9627-3FEBB170545E}" dt="2024-09-03T09:53:31.150" v="424" actId="1076"/>
          <ac:cxnSpMkLst>
            <pc:docMk/>
            <pc:sldMk cId="3817489956" sldId="257"/>
            <ac:cxnSpMk id="557" creationId="{00000000-0000-0000-0000-000000000000}"/>
          </ac:cxnSpMkLst>
        </pc:cxnChg>
        <pc:cxnChg chg="mod">
          <ac:chgData name="J Litchfield" userId="94582b5f-7908-4e48-99f8-99eeeb752404" providerId="ADAL" clId="{1812E812-5EBE-41CD-9627-3FEBB170545E}" dt="2024-09-05T07:11:43.711" v="1316" actId="14100"/>
          <ac:cxnSpMkLst>
            <pc:docMk/>
            <pc:sldMk cId="3817489956" sldId="257"/>
            <ac:cxnSpMk id="575" creationId="{00000000-0000-0000-0000-000000000000}"/>
          </ac:cxnSpMkLst>
        </pc:cxnChg>
        <pc:cxnChg chg="del">
          <ac:chgData name="J Litchfield" userId="94582b5f-7908-4e48-99f8-99eeeb752404" providerId="ADAL" clId="{1812E812-5EBE-41CD-9627-3FEBB170545E}" dt="2024-09-05T07:05:07.937" v="681" actId="478"/>
          <ac:cxnSpMkLst>
            <pc:docMk/>
            <pc:sldMk cId="3817489956" sldId="257"/>
            <ac:cxnSpMk id="667" creationId="{00000000-0000-0000-0000-000000000000}"/>
          </ac:cxnSpMkLst>
        </pc:cxnChg>
        <pc:cxnChg chg="mod">
          <ac:chgData name="J Litchfield" userId="94582b5f-7908-4e48-99f8-99eeeb752404" providerId="ADAL" clId="{1812E812-5EBE-41CD-9627-3FEBB170545E}" dt="2024-09-05T07:16:32.013" v="1444" actId="1076"/>
          <ac:cxnSpMkLst>
            <pc:docMk/>
            <pc:sldMk cId="3817489956" sldId="257"/>
            <ac:cxnSpMk id="670" creationId="{00000000-0000-0000-0000-000000000000}"/>
          </ac:cxnSpMkLst>
        </pc:cxnChg>
        <pc:cxnChg chg="del">
          <ac:chgData name="J Litchfield" userId="94582b5f-7908-4e48-99f8-99eeeb752404" providerId="ADAL" clId="{1812E812-5EBE-41CD-9627-3FEBB170545E}" dt="2024-09-03T09:44:56.041" v="233" actId="478"/>
          <ac:cxnSpMkLst>
            <pc:docMk/>
            <pc:sldMk cId="3817489956" sldId="257"/>
            <ac:cxnSpMk id="708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80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6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36" indent="0" algn="ctr">
              <a:buNone/>
              <a:defRPr sz="2100"/>
            </a:lvl2pPr>
            <a:lvl3pPr marL="960072" indent="0" algn="ctr">
              <a:buNone/>
              <a:defRPr sz="1890"/>
            </a:lvl3pPr>
            <a:lvl4pPr marL="1440108" indent="0" algn="ctr">
              <a:buNone/>
              <a:defRPr sz="1680"/>
            </a:lvl4pPr>
            <a:lvl5pPr marL="1920144" indent="0" algn="ctr">
              <a:buNone/>
              <a:defRPr sz="1680"/>
            </a:lvl5pPr>
            <a:lvl6pPr marL="2400180" indent="0" algn="ctr">
              <a:buNone/>
              <a:defRPr sz="1680"/>
            </a:lvl6pPr>
            <a:lvl7pPr marL="2880216" indent="0" algn="ctr">
              <a:buNone/>
              <a:defRPr sz="1680"/>
            </a:lvl7pPr>
            <a:lvl8pPr marL="3360252" indent="0" algn="ctr">
              <a:buNone/>
              <a:defRPr sz="1680"/>
            </a:lvl8pPr>
            <a:lvl9pPr marL="3840288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9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61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5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0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6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07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0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14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21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25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28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9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681571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4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36" indent="0">
              <a:buNone/>
              <a:defRPr sz="2100" b="1"/>
            </a:lvl2pPr>
            <a:lvl3pPr marL="960072" indent="0">
              <a:buNone/>
              <a:defRPr sz="1890" b="1"/>
            </a:lvl3pPr>
            <a:lvl4pPr marL="1440108" indent="0">
              <a:buNone/>
              <a:defRPr sz="1680" b="1"/>
            </a:lvl4pPr>
            <a:lvl5pPr marL="1920144" indent="0">
              <a:buNone/>
              <a:defRPr sz="1680" b="1"/>
            </a:lvl5pPr>
            <a:lvl6pPr marL="2400180" indent="0">
              <a:buNone/>
              <a:defRPr sz="1680" b="1"/>
            </a:lvl6pPr>
            <a:lvl7pPr marL="2880216" indent="0">
              <a:buNone/>
              <a:defRPr sz="1680" b="1"/>
            </a:lvl7pPr>
            <a:lvl8pPr marL="3360252" indent="0">
              <a:buNone/>
              <a:defRPr sz="1680" b="1"/>
            </a:lvl8pPr>
            <a:lvl9pPr marL="3840288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1"/>
            <a:ext cx="4061757" cy="68778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4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36" indent="0">
              <a:buNone/>
              <a:defRPr sz="2100" b="1"/>
            </a:lvl2pPr>
            <a:lvl3pPr marL="960072" indent="0">
              <a:buNone/>
              <a:defRPr sz="1890" b="1"/>
            </a:lvl3pPr>
            <a:lvl4pPr marL="1440108" indent="0">
              <a:buNone/>
              <a:defRPr sz="1680" b="1"/>
            </a:lvl4pPr>
            <a:lvl5pPr marL="1920144" indent="0">
              <a:buNone/>
              <a:defRPr sz="1680" b="1"/>
            </a:lvl5pPr>
            <a:lvl6pPr marL="2400180" indent="0">
              <a:buNone/>
              <a:defRPr sz="1680" b="1"/>
            </a:lvl6pPr>
            <a:lvl7pPr marL="2880216" indent="0">
              <a:buNone/>
              <a:defRPr sz="1680" b="1"/>
            </a:lvl7pPr>
            <a:lvl8pPr marL="3360252" indent="0">
              <a:buNone/>
              <a:defRPr sz="1680" b="1"/>
            </a:lvl8pPr>
            <a:lvl9pPr marL="3840288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1"/>
            <a:ext cx="4081761" cy="68778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0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6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5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2" y="1843198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5" y="3840482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36" indent="0">
              <a:buNone/>
              <a:defRPr sz="1470"/>
            </a:lvl2pPr>
            <a:lvl3pPr marL="960072" indent="0">
              <a:buNone/>
              <a:defRPr sz="1260"/>
            </a:lvl3pPr>
            <a:lvl4pPr marL="1440108" indent="0">
              <a:buNone/>
              <a:defRPr sz="1050"/>
            </a:lvl4pPr>
            <a:lvl5pPr marL="1920144" indent="0">
              <a:buNone/>
              <a:defRPr sz="1050"/>
            </a:lvl5pPr>
            <a:lvl6pPr marL="2400180" indent="0">
              <a:buNone/>
              <a:defRPr sz="1050"/>
            </a:lvl6pPr>
            <a:lvl7pPr marL="2880216" indent="0">
              <a:buNone/>
              <a:defRPr sz="1050"/>
            </a:lvl7pPr>
            <a:lvl8pPr marL="3360252" indent="0">
              <a:buNone/>
              <a:defRPr sz="1050"/>
            </a:lvl8pPr>
            <a:lvl9pPr marL="3840288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4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5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2" y="1843198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36" indent="0">
              <a:buNone/>
              <a:defRPr sz="2940"/>
            </a:lvl2pPr>
            <a:lvl3pPr marL="960072" indent="0">
              <a:buNone/>
              <a:defRPr sz="2520"/>
            </a:lvl3pPr>
            <a:lvl4pPr marL="1440108" indent="0">
              <a:buNone/>
              <a:defRPr sz="2100"/>
            </a:lvl4pPr>
            <a:lvl5pPr marL="1920144" indent="0">
              <a:buNone/>
              <a:defRPr sz="2100"/>
            </a:lvl5pPr>
            <a:lvl6pPr marL="2400180" indent="0">
              <a:buNone/>
              <a:defRPr sz="2100"/>
            </a:lvl6pPr>
            <a:lvl7pPr marL="2880216" indent="0">
              <a:buNone/>
              <a:defRPr sz="2100"/>
            </a:lvl7pPr>
            <a:lvl8pPr marL="3360252" indent="0">
              <a:buNone/>
              <a:defRPr sz="2100"/>
            </a:lvl8pPr>
            <a:lvl9pPr marL="3840288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5" y="3840482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36" indent="0">
              <a:buNone/>
              <a:defRPr sz="1470"/>
            </a:lvl2pPr>
            <a:lvl3pPr marL="960072" indent="0">
              <a:buNone/>
              <a:defRPr sz="1260"/>
            </a:lvl3pPr>
            <a:lvl4pPr marL="1440108" indent="0">
              <a:buNone/>
              <a:defRPr sz="1050"/>
            </a:lvl4pPr>
            <a:lvl5pPr marL="1920144" indent="0">
              <a:buNone/>
              <a:defRPr sz="1050"/>
            </a:lvl5pPr>
            <a:lvl6pPr marL="2400180" indent="0">
              <a:buNone/>
              <a:defRPr sz="1050"/>
            </a:lvl6pPr>
            <a:lvl7pPr marL="2880216" indent="0">
              <a:buNone/>
              <a:defRPr sz="1050"/>
            </a:lvl7pPr>
            <a:lvl8pPr marL="3360252" indent="0">
              <a:buNone/>
              <a:defRPr sz="1050"/>
            </a:lvl8pPr>
            <a:lvl9pPr marL="3840288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2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1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91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FBC52-1E04-4058-8769-B29FC9D2BF65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91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91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7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072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18" indent="-240018" algn="l" defTabSz="960072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54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090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126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162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198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234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270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306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6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072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08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44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180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216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252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288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26" Type="http://schemas.microsoft.com/office/2007/relationships/hdphoto" Target="../media/hdphoto2.wdp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5" Type="http://schemas.openxmlformats.org/officeDocument/2006/relationships/image" Target="../media/image22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microsoft.com/office/2007/relationships/hdphoto" Target="../media/hdphoto1.wdp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TextBox 602"/>
          <p:cNvSpPr txBox="1"/>
          <p:nvPr/>
        </p:nvSpPr>
        <p:spPr>
          <a:xfrm>
            <a:off x="3270457" y="8027244"/>
            <a:ext cx="1205667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Local Cross-country  events</a:t>
            </a:r>
            <a:endParaRPr lang="en-US" sz="800" dirty="0"/>
          </a:p>
        </p:txBody>
      </p:sp>
      <p:sp>
        <p:nvSpPr>
          <p:cNvPr id="275" name="TextBox 274"/>
          <p:cNvSpPr txBox="1"/>
          <p:nvPr/>
        </p:nvSpPr>
        <p:spPr>
          <a:xfrm>
            <a:off x="3486382" y="4706306"/>
            <a:ext cx="886338" cy="70788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Introduction to how to be a Sports Leader and plan small warm-ups</a:t>
            </a:r>
            <a:endParaRPr lang="en-US" sz="8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646897" y="846261"/>
            <a:ext cx="7937128" cy="11441383"/>
            <a:chOff x="789038" y="634180"/>
            <a:chExt cx="7937128" cy="11441383"/>
          </a:xfrm>
          <a:solidFill>
            <a:srgbClr val="F5B38B"/>
          </a:solidFill>
        </p:grpSpPr>
        <p:sp>
          <p:nvSpPr>
            <p:cNvPr id="4" name="U-Turn Arrow 3"/>
            <p:cNvSpPr/>
            <p:nvPr/>
          </p:nvSpPr>
          <p:spPr>
            <a:xfrm rot="16200000">
              <a:off x="3141237" y="-1718019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19" name="U-Turn Arrow 18"/>
            <p:cNvSpPr/>
            <p:nvPr/>
          </p:nvSpPr>
          <p:spPr>
            <a:xfrm rot="5400000">
              <a:off x="4326027" y="-149772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20" name="U-Turn Arrow 19"/>
            <p:cNvSpPr/>
            <p:nvPr/>
          </p:nvSpPr>
          <p:spPr>
            <a:xfrm rot="16200000">
              <a:off x="3141238" y="1418475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22" name="U-Turn Arrow 21"/>
            <p:cNvSpPr/>
            <p:nvPr/>
          </p:nvSpPr>
          <p:spPr>
            <a:xfrm rot="5400000">
              <a:off x="4326026" y="2986723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23" name="U-Turn Arrow 22"/>
            <p:cNvSpPr/>
            <p:nvPr/>
          </p:nvSpPr>
          <p:spPr>
            <a:xfrm rot="16200000">
              <a:off x="3146154" y="4538929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24" name="U-Turn Arrow 23"/>
            <p:cNvSpPr/>
            <p:nvPr/>
          </p:nvSpPr>
          <p:spPr>
            <a:xfrm rot="5400000">
              <a:off x="4326026" y="6107177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25" name="U-Turn Arrow 24"/>
            <p:cNvSpPr/>
            <p:nvPr/>
          </p:nvSpPr>
          <p:spPr>
            <a:xfrm rot="16200000">
              <a:off x="3141238" y="7675425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</p:grpSp>
      <p:sp>
        <p:nvSpPr>
          <p:cNvPr id="600" name="Rectangle 599"/>
          <p:cNvSpPr/>
          <p:nvPr/>
        </p:nvSpPr>
        <p:spPr>
          <a:xfrm>
            <a:off x="5404683" y="2288583"/>
            <a:ext cx="2812959" cy="80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rot="5400000">
            <a:off x="5738874" y="741382"/>
            <a:ext cx="914334" cy="658963"/>
          </a:xfrm>
          <a:prstGeom prst="triangle">
            <a:avLst/>
          </a:prstGeom>
          <a:solidFill>
            <a:srgbClr val="F5B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566516" y="881877"/>
            <a:ext cx="293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Curriculum Road Map</a:t>
            </a:r>
            <a:endParaRPr lang="en-US" dirty="0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06992" y="4173381"/>
            <a:ext cx="785112" cy="1331922"/>
            <a:chOff x="995646" y="3994419"/>
            <a:chExt cx="785112" cy="1331922"/>
          </a:xfrm>
        </p:grpSpPr>
        <p:sp>
          <p:nvSpPr>
            <p:cNvPr id="2" name="Oval 1"/>
            <p:cNvSpPr/>
            <p:nvPr/>
          </p:nvSpPr>
          <p:spPr>
            <a:xfrm>
              <a:off x="1735039" y="3994419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1187647" y="422496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995646" y="4738948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1148047" y="5275541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902848" y="4166330"/>
            <a:ext cx="3302234" cy="63284"/>
            <a:chOff x="3891502" y="3987368"/>
            <a:chExt cx="3302234" cy="63284"/>
          </a:xfrm>
        </p:grpSpPr>
        <p:sp>
          <p:nvSpPr>
            <p:cNvPr id="186" name="Oval 185"/>
            <p:cNvSpPr/>
            <p:nvPr/>
          </p:nvSpPr>
          <p:spPr>
            <a:xfrm>
              <a:off x="3891502" y="399955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4457548" y="3994419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5559355" y="3992232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>
              <a:off x="6012310" y="3999852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>
              <a:off x="7148017" y="3987368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559406" y="5727038"/>
            <a:ext cx="3834380" cy="58420"/>
            <a:chOff x="3891502" y="3992232"/>
            <a:chExt cx="3834380" cy="58420"/>
          </a:xfrm>
        </p:grpSpPr>
        <p:sp>
          <p:nvSpPr>
            <p:cNvPr id="236" name="Oval 235"/>
            <p:cNvSpPr/>
            <p:nvPr/>
          </p:nvSpPr>
          <p:spPr>
            <a:xfrm>
              <a:off x="3891502" y="399955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4457548" y="3994419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/>
            <p:nvPr/>
          </p:nvSpPr>
          <p:spPr>
            <a:xfrm>
              <a:off x="5559355" y="3992232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/>
            <p:nvPr/>
          </p:nvSpPr>
          <p:spPr>
            <a:xfrm>
              <a:off x="6012310" y="3999852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>
              <a:off x="6578356" y="3994714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7680163" y="399252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435828" y="5710813"/>
            <a:ext cx="615380" cy="58146"/>
            <a:chOff x="6355143" y="5510927"/>
            <a:chExt cx="615380" cy="58146"/>
          </a:xfrm>
        </p:grpSpPr>
        <p:sp>
          <p:nvSpPr>
            <p:cNvPr id="246" name="Oval 245"/>
            <p:cNvSpPr/>
            <p:nvPr/>
          </p:nvSpPr>
          <p:spPr>
            <a:xfrm>
              <a:off x="6355143" y="5518273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>
              <a:off x="6924804" y="551092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2125452" y="7313015"/>
            <a:ext cx="2166527" cy="63579"/>
            <a:chOff x="4457548" y="3987073"/>
            <a:chExt cx="2166527" cy="63579"/>
          </a:xfrm>
        </p:grpSpPr>
        <p:sp>
          <p:nvSpPr>
            <p:cNvPr id="263" name="Oval 262"/>
            <p:cNvSpPr/>
            <p:nvPr/>
          </p:nvSpPr>
          <p:spPr>
            <a:xfrm>
              <a:off x="4457548" y="3994419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/>
            <p:nvPr/>
          </p:nvSpPr>
          <p:spPr>
            <a:xfrm>
              <a:off x="5027209" y="3987073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6012310" y="3999852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/>
            <p:nvPr/>
          </p:nvSpPr>
          <p:spPr>
            <a:xfrm>
              <a:off x="6578356" y="3994714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1665322" y="8848527"/>
            <a:ext cx="3834380" cy="63579"/>
            <a:chOff x="3891502" y="3987073"/>
            <a:chExt cx="3834380" cy="63579"/>
          </a:xfrm>
        </p:grpSpPr>
        <p:sp>
          <p:nvSpPr>
            <p:cNvPr id="271" name="Oval 270"/>
            <p:cNvSpPr/>
            <p:nvPr/>
          </p:nvSpPr>
          <p:spPr>
            <a:xfrm>
              <a:off x="3891502" y="399955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/>
            <p:nvPr/>
          </p:nvSpPr>
          <p:spPr>
            <a:xfrm>
              <a:off x="4457548" y="3994419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>
              <a:off x="5027209" y="3987073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/>
            <p:nvPr/>
          </p:nvSpPr>
          <p:spPr>
            <a:xfrm>
              <a:off x="6012310" y="3999852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/>
            <p:nvPr/>
          </p:nvSpPr>
          <p:spPr>
            <a:xfrm>
              <a:off x="7148017" y="3987368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Oval 293"/>
            <p:cNvSpPr/>
            <p:nvPr/>
          </p:nvSpPr>
          <p:spPr>
            <a:xfrm>
              <a:off x="7680163" y="399252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6" name="Group 295"/>
          <p:cNvGrpSpPr/>
          <p:nvPr/>
        </p:nvGrpSpPr>
        <p:grpSpPr>
          <a:xfrm>
            <a:off x="6460411" y="8848743"/>
            <a:ext cx="1600481" cy="63579"/>
            <a:chOff x="6355143" y="5510927"/>
            <a:chExt cx="1600481" cy="63579"/>
          </a:xfrm>
        </p:grpSpPr>
        <p:sp>
          <p:nvSpPr>
            <p:cNvPr id="305" name="Oval 304"/>
            <p:cNvSpPr/>
            <p:nvPr/>
          </p:nvSpPr>
          <p:spPr>
            <a:xfrm>
              <a:off x="6355143" y="5518273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Oval 305"/>
            <p:cNvSpPr/>
            <p:nvPr/>
          </p:nvSpPr>
          <p:spPr>
            <a:xfrm>
              <a:off x="6924804" y="551092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Oval 322"/>
            <p:cNvSpPr/>
            <p:nvPr/>
          </p:nvSpPr>
          <p:spPr>
            <a:xfrm>
              <a:off x="7456950" y="5516086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Oval 323"/>
            <p:cNvSpPr/>
            <p:nvPr/>
          </p:nvSpPr>
          <p:spPr>
            <a:xfrm>
              <a:off x="7909905" y="5523706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1672784" y="10417986"/>
            <a:ext cx="3302234" cy="63579"/>
            <a:chOff x="3891502" y="3987073"/>
            <a:chExt cx="3302234" cy="63579"/>
          </a:xfrm>
        </p:grpSpPr>
        <p:sp>
          <p:nvSpPr>
            <p:cNvPr id="326" name="Oval 325"/>
            <p:cNvSpPr/>
            <p:nvPr/>
          </p:nvSpPr>
          <p:spPr>
            <a:xfrm>
              <a:off x="3891502" y="399955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Oval 330"/>
            <p:cNvSpPr/>
            <p:nvPr/>
          </p:nvSpPr>
          <p:spPr>
            <a:xfrm>
              <a:off x="4457548" y="3994419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>
              <a:off x="5027209" y="3987073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6012310" y="3999852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/>
            <p:cNvSpPr/>
            <p:nvPr/>
          </p:nvSpPr>
          <p:spPr>
            <a:xfrm>
              <a:off x="7148017" y="3987368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4" name="Oval 343"/>
          <p:cNvSpPr/>
          <p:nvPr/>
        </p:nvSpPr>
        <p:spPr>
          <a:xfrm>
            <a:off x="5862436" y="10417625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6998143" y="10405141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9" name="Group 348"/>
          <p:cNvGrpSpPr/>
          <p:nvPr/>
        </p:nvGrpSpPr>
        <p:grpSpPr>
          <a:xfrm>
            <a:off x="1723278" y="12022993"/>
            <a:ext cx="3302234" cy="63284"/>
            <a:chOff x="3891502" y="3987368"/>
            <a:chExt cx="3302234" cy="63284"/>
          </a:xfrm>
        </p:grpSpPr>
        <p:sp>
          <p:nvSpPr>
            <p:cNvPr id="350" name="Oval 349"/>
            <p:cNvSpPr/>
            <p:nvPr/>
          </p:nvSpPr>
          <p:spPr>
            <a:xfrm>
              <a:off x="3891502" y="399955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Oval 352"/>
            <p:cNvSpPr/>
            <p:nvPr/>
          </p:nvSpPr>
          <p:spPr>
            <a:xfrm rot="19020000" flipH="1">
              <a:off x="5484081" y="4001468"/>
              <a:ext cx="48212" cy="3738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Oval 353"/>
            <p:cNvSpPr/>
            <p:nvPr/>
          </p:nvSpPr>
          <p:spPr>
            <a:xfrm>
              <a:off x="6012310" y="3999852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Oval 354"/>
            <p:cNvSpPr/>
            <p:nvPr/>
          </p:nvSpPr>
          <p:spPr>
            <a:xfrm>
              <a:off x="6578356" y="3994714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Oval 355"/>
            <p:cNvSpPr/>
            <p:nvPr/>
          </p:nvSpPr>
          <p:spPr>
            <a:xfrm>
              <a:off x="7148017" y="3987368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8" name="Group 357"/>
          <p:cNvGrpSpPr/>
          <p:nvPr/>
        </p:nvGrpSpPr>
        <p:grpSpPr>
          <a:xfrm>
            <a:off x="5868244" y="11993928"/>
            <a:ext cx="611765" cy="55938"/>
            <a:chOff x="5851090" y="10233525"/>
            <a:chExt cx="611765" cy="55938"/>
          </a:xfrm>
        </p:grpSpPr>
        <p:sp>
          <p:nvSpPr>
            <p:cNvPr id="359" name="Oval 358"/>
            <p:cNvSpPr/>
            <p:nvPr/>
          </p:nvSpPr>
          <p:spPr>
            <a:xfrm>
              <a:off x="5851090" y="10238663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Oval 359"/>
            <p:cNvSpPr/>
            <p:nvPr/>
          </p:nvSpPr>
          <p:spPr>
            <a:xfrm>
              <a:off x="6417136" y="10233525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1" name="Group 360"/>
          <p:cNvGrpSpPr/>
          <p:nvPr/>
        </p:nvGrpSpPr>
        <p:grpSpPr>
          <a:xfrm>
            <a:off x="1808743" y="1003697"/>
            <a:ext cx="3834380" cy="63579"/>
            <a:chOff x="3891502" y="3987073"/>
            <a:chExt cx="3834380" cy="63579"/>
          </a:xfrm>
        </p:grpSpPr>
        <p:sp>
          <p:nvSpPr>
            <p:cNvPr id="362" name="Oval 361"/>
            <p:cNvSpPr/>
            <p:nvPr/>
          </p:nvSpPr>
          <p:spPr>
            <a:xfrm>
              <a:off x="3891502" y="399955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Oval 362"/>
            <p:cNvSpPr/>
            <p:nvPr/>
          </p:nvSpPr>
          <p:spPr>
            <a:xfrm>
              <a:off x="4457548" y="3994419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Oval 363"/>
            <p:cNvSpPr/>
            <p:nvPr/>
          </p:nvSpPr>
          <p:spPr>
            <a:xfrm>
              <a:off x="5027209" y="3987073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Oval 364"/>
            <p:cNvSpPr/>
            <p:nvPr/>
          </p:nvSpPr>
          <p:spPr>
            <a:xfrm>
              <a:off x="5559355" y="3992232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Oval 365"/>
            <p:cNvSpPr/>
            <p:nvPr/>
          </p:nvSpPr>
          <p:spPr>
            <a:xfrm>
              <a:off x="6012310" y="3999852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/>
            <p:cNvSpPr/>
            <p:nvPr/>
          </p:nvSpPr>
          <p:spPr>
            <a:xfrm>
              <a:off x="6578356" y="3994714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/>
            <p:cNvSpPr/>
            <p:nvPr/>
          </p:nvSpPr>
          <p:spPr>
            <a:xfrm>
              <a:off x="7148017" y="3987368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/>
            <p:cNvSpPr/>
            <p:nvPr/>
          </p:nvSpPr>
          <p:spPr>
            <a:xfrm>
              <a:off x="7680163" y="399252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9" name="Group 378"/>
          <p:cNvGrpSpPr/>
          <p:nvPr/>
        </p:nvGrpSpPr>
        <p:grpSpPr>
          <a:xfrm>
            <a:off x="1361150" y="2582245"/>
            <a:ext cx="2166527" cy="63284"/>
            <a:chOff x="5730443" y="2434065"/>
            <a:chExt cx="2166527" cy="63284"/>
          </a:xfrm>
        </p:grpSpPr>
        <p:sp>
          <p:nvSpPr>
            <p:cNvPr id="380" name="Oval 379"/>
            <p:cNvSpPr/>
            <p:nvPr/>
          </p:nvSpPr>
          <p:spPr>
            <a:xfrm>
              <a:off x="5730443" y="2438929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Oval 380"/>
            <p:cNvSpPr/>
            <p:nvPr/>
          </p:nvSpPr>
          <p:spPr>
            <a:xfrm>
              <a:off x="6183398" y="2446549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Oval 382"/>
            <p:cNvSpPr/>
            <p:nvPr/>
          </p:nvSpPr>
          <p:spPr>
            <a:xfrm>
              <a:off x="7319105" y="2434065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Oval 383"/>
            <p:cNvSpPr/>
            <p:nvPr/>
          </p:nvSpPr>
          <p:spPr>
            <a:xfrm>
              <a:off x="7851251" y="2439224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7" name="Oval 386"/>
          <p:cNvSpPr/>
          <p:nvPr/>
        </p:nvSpPr>
        <p:spPr>
          <a:xfrm>
            <a:off x="1314358" y="1204729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006992" y="1685326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8273229" y="2848425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8358305" y="3170452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 rot="739432">
            <a:off x="8258288" y="6564586"/>
            <a:ext cx="233693" cy="569677"/>
            <a:chOff x="8425096" y="3378797"/>
            <a:chExt cx="233693" cy="569677"/>
          </a:xfrm>
        </p:grpSpPr>
        <p:sp>
          <p:nvSpPr>
            <p:cNvPr id="394" name="Oval 393"/>
            <p:cNvSpPr/>
            <p:nvPr/>
          </p:nvSpPr>
          <p:spPr>
            <a:xfrm>
              <a:off x="8613070" y="337879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Oval 394"/>
            <p:cNvSpPr/>
            <p:nvPr/>
          </p:nvSpPr>
          <p:spPr>
            <a:xfrm>
              <a:off x="8425096" y="3897674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8" name="Oval 397"/>
          <p:cNvSpPr/>
          <p:nvPr/>
        </p:nvSpPr>
        <p:spPr>
          <a:xfrm rot="19994296">
            <a:off x="1144286" y="7703019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 rot="19994296">
            <a:off x="1013136" y="8165720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 rot="19994296">
            <a:off x="1215183" y="8673865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 rot="19985683">
            <a:off x="1189974" y="10721827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 rot="19985683">
            <a:off x="1042771" y="11238151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 rot="19985683">
            <a:off x="1042963" y="11238009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Oval 405"/>
          <p:cNvSpPr/>
          <p:nvPr/>
        </p:nvSpPr>
        <p:spPr>
          <a:xfrm rot="19994296">
            <a:off x="5950334" y="7322696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89250" y="7549477"/>
            <a:ext cx="4462056" cy="49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3" name="Straight Connector 552"/>
          <p:cNvCxnSpPr/>
          <p:nvPr/>
        </p:nvCxnSpPr>
        <p:spPr>
          <a:xfrm flipV="1">
            <a:off x="1728677" y="11645735"/>
            <a:ext cx="157778" cy="37126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5" name="Straight Connector 554"/>
          <p:cNvCxnSpPr/>
          <p:nvPr/>
        </p:nvCxnSpPr>
        <p:spPr>
          <a:xfrm flipV="1">
            <a:off x="5885183" y="11361251"/>
            <a:ext cx="351704" cy="54475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/>
          <p:cNvCxnSpPr/>
          <p:nvPr/>
        </p:nvCxnSpPr>
        <p:spPr>
          <a:xfrm flipV="1">
            <a:off x="2890941" y="10067674"/>
            <a:ext cx="0" cy="4886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8" name="Straight Connector 557"/>
          <p:cNvCxnSpPr/>
          <p:nvPr/>
        </p:nvCxnSpPr>
        <p:spPr>
          <a:xfrm flipV="1">
            <a:off x="3818976" y="9949275"/>
            <a:ext cx="0" cy="4886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0" name="Straight Connector 559"/>
          <p:cNvCxnSpPr/>
          <p:nvPr/>
        </p:nvCxnSpPr>
        <p:spPr>
          <a:xfrm flipV="1">
            <a:off x="5875599" y="9941396"/>
            <a:ext cx="0" cy="4886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61" name="Rectangle 560"/>
          <p:cNvSpPr/>
          <p:nvPr/>
        </p:nvSpPr>
        <p:spPr>
          <a:xfrm>
            <a:off x="1528789" y="6970153"/>
            <a:ext cx="6208439" cy="1042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Rectangle 561"/>
          <p:cNvSpPr/>
          <p:nvPr/>
        </p:nvSpPr>
        <p:spPr>
          <a:xfrm>
            <a:off x="1755094" y="2315472"/>
            <a:ext cx="2080304" cy="534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5" name="Straight Connector 564"/>
          <p:cNvCxnSpPr/>
          <p:nvPr/>
        </p:nvCxnSpPr>
        <p:spPr>
          <a:xfrm flipV="1">
            <a:off x="4939536" y="8367261"/>
            <a:ext cx="0" cy="488612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6" name="Straight Connector 565"/>
          <p:cNvCxnSpPr/>
          <p:nvPr/>
        </p:nvCxnSpPr>
        <p:spPr>
          <a:xfrm flipV="1">
            <a:off x="5507164" y="8428010"/>
            <a:ext cx="0" cy="482588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7" name="Straight Connector 566"/>
          <p:cNvCxnSpPr/>
          <p:nvPr/>
        </p:nvCxnSpPr>
        <p:spPr>
          <a:xfrm flipV="1">
            <a:off x="7072836" y="8397799"/>
            <a:ext cx="0" cy="488612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1" name="Straight Connector 570"/>
          <p:cNvCxnSpPr/>
          <p:nvPr/>
        </p:nvCxnSpPr>
        <p:spPr>
          <a:xfrm flipH="1" flipV="1">
            <a:off x="899716" y="7067333"/>
            <a:ext cx="221410" cy="569124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2" name="Straight Connector 571"/>
          <p:cNvCxnSpPr/>
          <p:nvPr/>
        </p:nvCxnSpPr>
        <p:spPr>
          <a:xfrm flipV="1">
            <a:off x="3094030" y="6912308"/>
            <a:ext cx="169981" cy="414965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4" name="Straight Connector 573"/>
          <p:cNvCxnSpPr/>
          <p:nvPr/>
        </p:nvCxnSpPr>
        <p:spPr>
          <a:xfrm flipV="1">
            <a:off x="3725933" y="5359285"/>
            <a:ext cx="26254" cy="413394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5" name="Straight Connector 574"/>
          <p:cNvCxnSpPr>
            <a:cxnSpLocks/>
          </p:cNvCxnSpPr>
          <p:nvPr/>
        </p:nvCxnSpPr>
        <p:spPr>
          <a:xfrm flipV="1">
            <a:off x="5393786" y="5454503"/>
            <a:ext cx="30549" cy="295106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7" name="Straight Connector 576"/>
          <p:cNvCxnSpPr/>
          <p:nvPr/>
        </p:nvCxnSpPr>
        <p:spPr>
          <a:xfrm flipV="1">
            <a:off x="6483309" y="5278160"/>
            <a:ext cx="0" cy="488612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8" name="Straight Connector 577"/>
          <p:cNvCxnSpPr/>
          <p:nvPr/>
        </p:nvCxnSpPr>
        <p:spPr>
          <a:xfrm flipV="1">
            <a:off x="7043862" y="5269512"/>
            <a:ext cx="140898" cy="488612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0" name="Straight Connector 579"/>
          <p:cNvCxnSpPr/>
          <p:nvPr/>
        </p:nvCxnSpPr>
        <p:spPr>
          <a:xfrm flipV="1">
            <a:off x="3921931" y="3833809"/>
            <a:ext cx="3776" cy="360133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1" name="Straight Connector 580"/>
          <p:cNvCxnSpPr>
            <a:cxnSpLocks/>
            <a:stCxn id="189" idx="1"/>
            <a:endCxn id="621" idx="2"/>
          </p:cNvCxnSpPr>
          <p:nvPr/>
        </p:nvCxnSpPr>
        <p:spPr>
          <a:xfrm flipH="1" flipV="1">
            <a:off x="5418615" y="3788808"/>
            <a:ext cx="158781" cy="38982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6" name="Straight Connector 585"/>
          <p:cNvCxnSpPr/>
          <p:nvPr/>
        </p:nvCxnSpPr>
        <p:spPr>
          <a:xfrm flipV="1">
            <a:off x="5768493" y="2134213"/>
            <a:ext cx="0" cy="4886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cxnSpLocks/>
          </p:cNvCxnSpPr>
          <p:nvPr/>
        </p:nvCxnSpPr>
        <p:spPr>
          <a:xfrm flipV="1">
            <a:off x="854181" y="8187710"/>
            <a:ext cx="133171" cy="39546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99" name="Rectangle 598"/>
          <p:cNvSpPr/>
          <p:nvPr/>
        </p:nvSpPr>
        <p:spPr>
          <a:xfrm>
            <a:off x="1786734" y="2863631"/>
            <a:ext cx="2080304" cy="534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TextBox 601"/>
          <p:cNvSpPr txBox="1"/>
          <p:nvPr/>
        </p:nvSpPr>
        <p:spPr>
          <a:xfrm>
            <a:off x="6046680" y="7930556"/>
            <a:ext cx="837361" cy="58477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Develop rugby skills and begin to look at tactics.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605" name="TextBox 604"/>
          <p:cNvSpPr txBox="1"/>
          <p:nvPr/>
        </p:nvSpPr>
        <p:spPr>
          <a:xfrm>
            <a:off x="4453955" y="8040467"/>
            <a:ext cx="799870" cy="46166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Local, regional and national competitions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606" name="TextBox 605"/>
          <p:cNvSpPr txBox="1"/>
          <p:nvPr/>
        </p:nvSpPr>
        <p:spPr>
          <a:xfrm>
            <a:off x="6843913" y="7849818"/>
            <a:ext cx="904592" cy="70788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Develop more complex Hockey and Netball skills and begin to look at tactics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611" name="TextBox 610"/>
          <p:cNvSpPr txBox="1"/>
          <p:nvPr/>
        </p:nvSpPr>
        <p:spPr>
          <a:xfrm>
            <a:off x="193213" y="6539562"/>
            <a:ext cx="1011628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Introduction to Badminton skills. 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615" name="TextBox 614"/>
          <p:cNvSpPr txBox="1"/>
          <p:nvPr/>
        </p:nvSpPr>
        <p:spPr>
          <a:xfrm>
            <a:off x="5926383" y="4887991"/>
            <a:ext cx="1203266" cy="46166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Understand different methods of training in Fitness</a:t>
            </a:r>
          </a:p>
        </p:txBody>
      </p:sp>
      <p:sp>
        <p:nvSpPr>
          <p:cNvPr id="617" name="TextBox 616"/>
          <p:cNvSpPr txBox="1"/>
          <p:nvPr/>
        </p:nvSpPr>
        <p:spPr>
          <a:xfrm>
            <a:off x="4649024" y="5014202"/>
            <a:ext cx="1209602" cy="21544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Year 9- Options (Sport)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620" name="TextBox 619"/>
          <p:cNvSpPr txBox="1"/>
          <p:nvPr/>
        </p:nvSpPr>
        <p:spPr>
          <a:xfrm>
            <a:off x="3306651" y="3112210"/>
            <a:ext cx="861291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Plan and deliver sport sessions</a:t>
            </a:r>
            <a:endParaRPr lang="en-GB" sz="800" dirty="0">
              <a:cs typeface="Calibri"/>
            </a:endParaRPr>
          </a:p>
        </p:txBody>
      </p:sp>
      <p:sp>
        <p:nvSpPr>
          <p:cNvPr id="621" name="TextBox 620"/>
          <p:cNvSpPr txBox="1"/>
          <p:nvPr/>
        </p:nvSpPr>
        <p:spPr>
          <a:xfrm>
            <a:off x="4964913" y="3327143"/>
            <a:ext cx="907404" cy="46166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/>
              <a:t>Sports science, tactics and analysis</a:t>
            </a:r>
            <a:endParaRPr lang="en-US" sz="800" dirty="0">
              <a:cs typeface="Calibri"/>
            </a:endParaRPr>
          </a:p>
        </p:txBody>
      </p:sp>
      <p:sp>
        <p:nvSpPr>
          <p:cNvPr id="628" name="TextBox 627"/>
          <p:cNvSpPr txBox="1"/>
          <p:nvPr/>
        </p:nvSpPr>
        <p:spPr>
          <a:xfrm>
            <a:off x="5266767" y="1916683"/>
            <a:ext cx="1008322" cy="21544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Careers in Sport</a:t>
            </a:r>
          </a:p>
        </p:txBody>
      </p:sp>
      <p:sp>
        <p:nvSpPr>
          <p:cNvPr id="629" name="TextBox 628"/>
          <p:cNvSpPr txBox="1"/>
          <p:nvPr/>
        </p:nvSpPr>
        <p:spPr>
          <a:xfrm>
            <a:off x="6525523" y="6506789"/>
            <a:ext cx="920910" cy="46166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Local, regional &amp; national football competitions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640" name="TextBox 639"/>
          <p:cNvSpPr txBox="1"/>
          <p:nvPr/>
        </p:nvSpPr>
        <p:spPr>
          <a:xfrm>
            <a:off x="5468562" y="9486291"/>
            <a:ext cx="809163" cy="21544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800" dirty="0">
              <a:solidFill>
                <a:srgbClr val="7030A0"/>
              </a:solidFill>
            </a:endParaRPr>
          </a:p>
        </p:txBody>
      </p:sp>
      <p:sp>
        <p:nvSpPr>
          <p:cNvPr id="643" name="TextBox 642"/>
          <p:cNvSpPr txBox="1"/>
          <p:nvPr/>
        </p:nvSpPr>
        <p:spPr>
          <a:xfrm>
            <a:off x="139134" y="11099937"/>
            <a:ext cx="793152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Introduction to OAA</a:t>
            </a:r>
          </a:p>
        </p:txBody>
      </p:sp>
      <p:sp>
        <p:nvSpPr>
          <p:cNvPr id="645" name="TextBox 644"/>
          <p:cNvSpPr txBox="1"/>
          <p:nvPr/>
        </p:nvSpPr>
        <p:spPr>
          <a:xfrm>
            <a:off x="5717060" y="10991113"/>
            <a:ext cx="990564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Baseline of hand-eye cc-ordination</a:t>
            </a:r>
          </a:p>
        </p:txBody>
      </p:sp>
      <p:cxnSp>
        <p:nvCxnSpPr>
          <p:cNvPr id="656" name="Straight Connector 655"/>
          <p:cNvCxnSpPr>
            <a:stCxn id="401" idx="1"/>
          </p:cNvCxnSpPr>
          <p:nvPr/>
        </p:nvCxnSpPr>
        <p:spPr>
          <a:xfrm flipH="1">
            <a:off x="1599567" y="5400271"/>
            <a:ext cx="343776" cy="358804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57" name="TextBox 656"/>
          <p:cNvSpPr txBox="1"/>
          <p:nvPr/>
        </p:nvSpPr>
        <p:spPr>
          <a:xfrm>
            <a:off x="2654882" y="10957831"/>
            <a:ext cx="820163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Hockey basic skills and introduction rules local competition</a:t>
            </a:r>
          </a:p>
        </p:txBody>
      </p:sp>
      <p:sp>
        <p:nvSpPr>
          <p:cNvPr id="668" name="TextBox 667"/>
          <p:cNvSpPr txBox="1"/>
          <p:nvPr/>
        </p:nvSpPr>
        <p:spPr>
          <a:xfrm>
            <a:off x="1655302" y="8098455"/>
            <a:ext cx="1188687" cy="21544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GB" sz="800" dirty="0">
              <a:ea typeface="Calibri"/>
              <a:cs typeface="Calibri"/>
            </a:endParaRPr>
          </a:p>
        </p:txBody>
      </p:sp>
      <p:cxnSp>
        <p:nvCxnSpPr>
          <p:cNvPr id="670" name="Straight Connector 669"/>
          <p:cNvCxnSpPr>
            <a:cxnSpLocks/>
          </p:cNvCxnSpPr>
          <p:nvPr/>
        </p:nvCxnSpPr>
        <p:spPr>
          <a:xfrm>
            <a:off x="8412521" y="6880104"/>
            <a:ext cx="357714" cy="44621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292" y="252133"/>
            <a:ext cx="1041538" cy="52331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5772" y="30996"/>
            <a:ext cx="9569930" cy="12801600"/>
          </a:xfrm>
          <a:prstGeom prst="rect">
            <a:avLst/>
          </a:prstGeom>
          <a:noFill/>
          <a:ln w="190500">
            <a:solidFill>
              <a:srgbClr val="0070C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TextBox 275"/>
          <p:cNvSpPr txBox="1"/>
          <p:nvPr/>
        </p:nvSpPr>
        <p:spPr>
          <a:xfrm>
            <a:off x="4719219" y="11028088"/>
            <a:ext cx="1011264" cy="70788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Extra-curricular clubs first attended and local, regional and national  tournaments.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586936" y="9938182"/>
            <a:ext cx="887608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Introduction to Rugby</a:t>
            </a:r>
          </a:p>
        </p:txBody>
      </p:sp>
      <p:sp>
        <p:nvSpPr>
          <p:cNvPr id="281" name="TextBox 280"/>
          <p:cNvSpPr txBox="1"/>
          <p:nvPr/>
        </p:nvSpPr>
        <p:spPr>
          <a:xfrm>
            <a:off x="138061" y="10124680"/>
            <a:ext cx="795298" cy="21544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GB" sz="800" dirty="0">
              <a:ea typeface="Calibri"/>
              <a:cs typeface="Calibri"/>
            </a:endParaRPr>
          </a:p>
        </p:txBody>
      </p:sp>
      <p:sp>
        <p:nvSpPr>
          <p:cNvPr id="283" name="TextBox 282"/>
          <p:cNvSpPr txBox="1"/>
          <p:nvPr/>
        </p:nvSpPr>
        <p:spPr>
          <a:xfrm>
            <a:off x="2332300" y="9644668"/>
            <a:ext cx="1070300" cy="46166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Rugby  and Netball- Local competition and extra-curricular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3337689" y="9555699"/>
            <a:ext cx="870140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Introduction to Rounders 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5197550" y="9651178"/>
            <a:ext cx="1302031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Sports day and district athletic competitions.</a:t>
            </a:r>
          </a:p>
        </p:txBody>
      </p:sp>
      <p:pic>
        <p:nvPicPr>
          <p:cNvPr id="1028" name="Picture 4" descr="Image result for saw clip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2691" y="31212550"/>
            <a:ext cx="146654" cy="14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8" name="Oval 437"/>
          <p:cNvSpPr/>
          <p:nvPr/>
        </p:nvSpPr>
        <p:spPr>
          <a:xfrm rot="19985683">
            <a:off x="8314299" y="9146502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Oval 438"/>
          <p:cNvSpPr/>
          <p:nvPr/>
        </p:nvSpPr>
        <p:spPr>
          <a:xfrm rot="19985683">
            <a:off x="8510197" y="9694112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Oval 447"/>
          <p:cNvSpPr/>
          <p:nvPr/>
        </p:nvSpPr>
        <p:spPr>
          <a:xfrm rot="19994296">
            <a:off x="6990823" y="7335396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0" name="Straight Connector 449"/>
          <p:cNvCxnSpPr>
            <a:endCxn id="321" idx="2"/>
          </p:cNvCxnSpPr>
          <p:nvPr/>
        </p:nvCxnSpPr>
        <p:spPr>
          <a:xfrm flipV="1">
            <a:off x="5973193" y="7125751"/>
            <a:ext cx="4763" cy="225148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/>
          <p:cNvCxnSpPr>
            <a:endCxn id="629" idx="2"/>
          </p:cNvCxnSpPr>
          <p:nvPr/>
        </p:nvCxnSpPr>
        <p:spPr>
          <a:xfrm flipH="1" flipV="1">
            <a:off x="6985978" y="6968454"/>
            <a:ext cx="27704" cy="411467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/>
          <p:cNvCxnSpPr/>
          <p:nvPr/>
        </p:nvCxnSpPr>
        <p:spPr>
          <a:xfrm>
            <a:off x="734601" y="4551144"/>
            <a:ext cx="299026" cy="431772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59" name="TextBox 458"/>
          <p:cNvSpPr txBox="1"/>
          <p:nvPr/>
        </p:nvSpPr>
        <p:spPr>
          <a:xfrm>
            <a:off x="1151801" y="4815010"/>
            <a:ext cx="907156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Refine technique in rounders and introduction to cricket</a:t>
            </a:r>
          </a:p>
        </p:txBody>
      </p:sp>
      <p:cxnSp>
        <p:nvCxnSpPr>
          <p:cNvPr id="588" name="Straight Connector 587"/>
          <p:cNvCxnSpPr/>
          <p:nvPr/>
        </p:nvCxnSpPr>
        <p:spPr>
          <a:xfrm flipV="1">
            <a:off x="1836992" y="2109175"/>
            <a:ext cx="0" cy="4886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7" name="Straight Connector 586"/>
          <p:cNvCxnSpPr/>
          <p:nvPr/>
        </p:nvCxnSpPr>
        <p:spPr>
          <a:xfrm flipV="1">
            <a:off x="4710430" y="2083775"/>
            <a:ext cx="0" cy="4886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6" name="Oval 395"/>
          <p:cNvSpPr/>
          <p:nvPr/>
        </p:nvSpPr>
        <p:spPr>
          <a:xfrm rot="19985683">
            <a:off x="8319056" y="5860215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E182F773-E304-4E11-B655-591767407A10}"/>
              </a:ext>
            </a:extLst>
          </p:cNvPr>
          <p:cNvCxnSpPr/>
          <p:nvPr/>
        </p:nvCxnSpPr>
        <p:spPr>
          <a:xfrm flipV="1">
            <a:off x="3172074" y="11614779"/>
            <a:ext cx="0" cy="4886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0" name="TextBox 319">
            <a:extLst>
              <a:ext uri="{FF2B5EF4-FFF2-40B4-BE49-F238E27FC236}">
                <a16:creationId xmlns:a16="http://schemas.microsoft.com/office/drawing/2014/main" id="{18584120-35C2-41A9-808B-F9D840538FC8}"/>
              </a:ext>
            </a:extLst>
          </p:cNvPr>
          <p:cNvSpPr txBox="1"/>
          <p:nvPr/>
        </p:nvSpPr>
        <p:spPr>
          <a:xfrm>
            <a:off x="3857677" y="11030746"/>
            <a:ext cx="981017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Introduction to Netball and rules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326B6B49-CF23-4EEF-883D-4D1AE23AB000}"/>
              </a:ext>
            </a:extLst>
          </p:cNvPr>
          <p:cNvSpPr txBox="1"/>
          <p:nvPr/>
        </p:nvSpPr>
        <p:spPr>
          <a:xfrm>
            <a:off x="1943343" y="5046328"/>
            <a:ext cx="749114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cs typeface="Calibri"/>
              </a:rPr>
              <a:t>Continued sporting competition against local school</a:t>
            </a:r>
          </a:p>
        </p:txBody>
      </p:sp>
      <p:cxnSp>
        <p:nvCxnSpPr>
          <p:cNvPr id="412" name="Straight Connector 411">
            <a:extLst>
              <a:ext uri="{FF2B5EF4-FFF2-40B4-BE49-F238E27FC236}">
                <a16:creationId xmlns:a16="http://schemas.microsoft.com/office/drawing/2014/main" id="{218394B6-F504-45EE-8764-4D4793685D61}"/>
              </a:ext>
            </a:extLst>
          </p:cNvPr>
          <p:cNvCxnSpPr>
            <a:cxnSpLocks/>
          </p:cNvCxnSpPr>
          <p:nvPr/>
        </p:nvCxnSpPr>
        <p:spPr>
          <a:xfrm flipH="1">
            <a:off x="1208413" y="5187057"/>
            <a:ext cx="479136" cy="289675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5" name="TextBox 414">
            <a:extLst>
              <a:ext uri="{FF2B5EF4-FFF2-40B4-BE49-F238E27FC236}">
                <a16:creationId xmlns:a16="http://schemas.microsoft.com/office/drawing/2014/main" id="{C8DBC6AB-6E09-4BBF-9024-274745B75849}"/>
              </a:ext>
            </a:extLst>
          </p:cNvPr>
          <p:cNvSpPr txBox="1"/>
          <p:nvPr/>
        </p:nvSpPr>
        <p:spPr>
          <a:xfrm>
            <a:off x="4213671" y="3323748"/>
            <a:ext cx="861291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Link between tactics and components of fitness</a:t>
            </a:r>
            <a:endParaRPr lang="en-GB" sz="800" dirty="0">
              <a:cs typeface="Calibri"/>
            </a:endParaRPr>
          </a:p>
        </p:txBody>
      </p: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3171A7B6-BCE6-49F2-A8D7-82D163F312C6}"/>
              </a:ext>
            </a:extLst>
          </p:cNvPr>
          <p:cNvCxnSpPr>
            <a:cxnSpLocks/>
            <a:stCxn id="187" idx="0"/>
          </p:cNvCxnSpPr>
          <p:nvPr/>
        </p:nvCxnSpPr>
        <p:spPr>
          <a:xfrm flipH="1" flipV="1">
            <a:off x="4482116" y="3856703"/>
            <a:ext cx="9638" cy="31667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5" name="TextBox 424">
            <a:extLst>
              <a:ext uri="{FF2B5EF4-FFF2-40B4-BE49-F238E27FC236}">
                <a16:creationId xmlns:a16="http://schemas.microsoft.com/office/drawing/2014/main" id="{6D4CFFF3-B5EC-410A-8B32-9287D1858701}"/>
              </a:ext>
            </a:extLst>
          </p:cNvPr>
          <p:cNvSpPr txBox="1"/>
          <p:nvPr/>
        </p:nvSpPr>
        <p:spPr>
          <a:xfrm>
            <a:off x="3049340" y="1700550"/>
            <a:ext cx="1008322" cy="70788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Represent the academy in local, regional and national competitions</a:t>
            </a:r>
            <a:endParaRPr lang="en-US" sz="800" dirty="0"/>
          </a:p>
        </p:txBody>
      </p: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1EAC6C61-CAA5-493C-B67A-730648D3C39F}"/>
              </a:ext>
            </a:extLst>
          </p:cNvPr>
          <p:cNvCxnSpPr/>
          <p:nvPr/>
        </p:nvCxnSpPr>
        <p:spPr>
          <a:xfrm flipV="1">
            <a:off x="3534467" y="2054194"/>
            <a:ext cx="0" cy="4886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7" name="TextBox 426">
            <a:extLst>
              <a:ext uri="{FF2B5EF4-FFF2-40B4-BE49-F238E27FC236}">
                <a16:creationId xmlns:a16="http://schemas.microsoft.com/office/drawing/2014/main" id="{6BCEA73F-FD33-4123-8117-D1D7ADE68C7F}"/>
              </a:ext>
            </a:extLst>
          </p:cNvPr>
          <p:cNvSpPr txBox="1"/>
          <p:nvPr/>
        </p:nvSpPr>
        <p:spPr>
          <a:xfrm>
            <a:off x="6186021" y="250117"/>
            <a:ext cx="1008322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Lifelong participation in sport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B88130C0-3CC6-4BD7-8B5D-B80BC852833E}"/>
              </a:ext>
            </a:extLst>
          </p:cNvPr>
          <p:cNvSpPr txBox="1"/>
          <p:nvPr/>
        </p:nvSpPr>
        <p:spPr>
          <a:xfrm>
            <a:off x="5512843" y="6540976"/>
            <a:ext cx="930225" cy="58477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Tactics of Hockey and develop a further understanding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B88130C0-3CC6-4BD7-8B5D-B80BC852833E}"/>
              </a:ext>
            </a:extLst>
          </p:cNvPr>
          <p:cNvSpPr txBox="1"/>
          <p:nvPr/>
        </p:nvSpPr>
        <p:spPr>
          <a:xfrm>
            <a:off x="3048323" y="6460330"/>
            <a:ext cx="930225" cy="46166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Sports day &amp; District athletic competitions</a:t>
            </a:r>
            <a:endParaRPr lang="en-GB" sz="800" dirty="0" err="1">
              <a:ea typeface="Calibri"/>
              <a:cs typeface="Calibri"/>
            </a:endParaRPr>
          </a:p>
        </p:txBody>
      </p:sp>
      <p:sp>
        <p:nvSpPr>
          <p:cNvPr id="328" name="TextBox 327"/>
          <p:cNvSpPr txBox="1"/>
          <p:nvPr/>
        </p:nvSpPr>
        <p:spPr>
          <a:xfrm>
            <a:off x="231068" y="3940021"/>
            <a:ext cx="1011628" cy="58477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Analyse technique in athletics and link to component of fitness</a:t>
            </a:r>
            <a:endParaRPr lang="en-GB" sz="800" dirty="0">
              <a:cs typeface="Calibri"/>
            </a:endParaRPr>
          </a:p>
        </p:txBody>
      </p:sp>
      <p:sp>
        <p:nvSpPr>
          <p:cNvPr id="336" name="TextBox 335"/>
          <p:cNvSpPr txBox="1"/>
          <p:nvPr/>
        </p:nvSpPr>
        <p:spPr>
          <a:xfrm>
            <a:off x="6848672" y="3344068"/>
            <a:ext cx="907404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/>
              <a:t>Create fitness training plans</a:t>
            </a:r>
            <a:endParaRPr lang="en-US" sz="800" dirty="0">
              <a:cs typeface="Calibri"/>
            </a:endParaRPr>
          </a:p>
        </p:txBody>
      </p:sp>
      <p:cxnSp>
        <p:nvCxnSpPr>
          <p:cNvPr id="373" name="Straight Connector 372"/>
          <p:cNvCxnSpPr>
            <a:cxnSpLocks/>
          </p:cNvCxnSpPr>
          <p:nvPr/>
        </p:nvCxnSpPr>
        <p:spPr>
          <a:xfrm flipV="1">
            <a:off x="6070249" y="3775461"/>
            <a:ext cx="117331" cy="40679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5" name="TextBox 384">
            <a:extLst>
              <a:ext uri="{FF2B5EF4-FFF2-40B4-BE49-F238E27FC236}">
                <a16:creationId xmlns:a16="http://schemas.microsoft.com/office/drawing/2014/main" id="{B88130C0-3CC6-4BD7-8B5D-B80BC852833E}"/>
              </a:ext>
            </a:extLst>
          </p:cNvPr>
          <p:cNvSpPr txBox="1"/>
          <p:nvPr/>
        </p:nvSpPr>
        <p:spPr>
          <a:xfrm>
            <a:off x="4168005" y="1728947"/>
            <a:ext cx="930225" cy="58477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Continue to refine techniques in a variety of sports</a:t>
            </a:r>
          </a:p>
        </p:txBody>
      </p:sp>
      <p:cxnSp>
        <p:nvCxnSpPr>
          <p:cNvPr id="409" name="Straight Connector 408"/>
          <p:cNvCxnSpPr/>
          <p:nvPr/>
        </p:nvCxnSpPr>
        <p:spPr>
          <a:xfrm>
            <a:off x="1314358" y="3839630"/>
            <a:ext cx="499051" cy="326997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0" name="TextBox 409">
            <a:extLst>
              <a:ext uri="{FF2B5EF4-FFF2-40B4-BE49-F238E27FC236}">
                <a16:creationId xmlns:a16="http://schemas.microsoft.com/office/drawing/2014/main" id="{B88130C0-3CC6-4BD7-8B5D-B80BC852833E}"/>
              </a:ext>
            </a:extLst>
          </p:cNvPr>
          <p:cNvSpPr txBox="1"/>
          <p:nvPr/>
        </p:nvSpPr>
        <p:spPr>
          <a:xfrm>
            <a:off x="816160" y="3227793"/>
            <a:ext cx="930225" cy="46166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Sports day and district athletic competitions.</a:t>
            </a:r>
            <a:endParaRPr lang="en-GB" sz="800" dirty="0">
              <a:cs typeface="Calibri"/>
            </a:endParaRPr>
          </a:p>
        </p:txBody>
      </p:sp>
      <p:sp>
        <p:nvSpPr>
          <p:cNvPr id="411" name="TextBox 410"/>
          <p:cNvSpPr txBox="1"/>
          <p:nvPr/>
        </p:nvSpPr>
        <p:spPr>
          <a:xfrm>
            <a:off x="5989580" y="3276582"/>
            <a:ext cx="907404" cy="70788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/>
              <a:t>Analyse how to improve personal and others performance</a:t>
            </a:r>
            <a:endParaRPr lang="en-US" sz="800" dirty="0">
              <a:cs typeface="Calibri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435152" y="11080945"/>
            <a:ext cx="1531617" cy="1508621"/>
          </a:xfrm>
          <a:prstGeom prst="ellipse">
            <a:avLst/>
          </a:prstGeom>
          <a:solidFill>
            <a:srgbClr val="00FFFF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Year 7</a:t>
            </a:r>
            <a:endParaRPr lang="en-US" sz="2000" b="1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278" name="Oval 277"/>
          <p:cNvSpPr/>
          <p:nvPr/>
        </p:nvSpPr>
        <p:spPr>
          <a:xfrm>
            <a:off x="7523180" y="8264474"/>
            <a:ext cx="1625049" cy="1622257"/>
          </a:xfrm>
          <a:prstGeom prst="ellipse">
            <a:avLst/>
          </a:prstGeom>
          <a:solidFill>
            <a:srgbClr val="00FF00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ea typeface="Calibri"/>
                <a:cs typeface="Calibri"/>
              </a:rPr>
              <a:t>Year 8</a:t>
            </a:r>
          </a:p>
        </p:txBody>
      </p:sp>
      <p:sp>
        <p:nvSpPr>
          <p:cNvPr id="284" name="Oval 283"/>
          <p:cNvSpPr/>
          <p:nvPr/>
        </p:nvSpPr>
        <p:spPr>
          <a:xfrm>
            <a:off x="3844861" y="5917131"/>
            <a:ext cx="1571374" cy="1548454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Year 9</a:t>
            </a:r>
            <a:endParaRPr lang="en-US" sz="1600" b="1" dirty="0">
              <a:solidFill>
                <a:schemeClr val="tx1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289" name="Oval 288"/>
          <p:cNvSpPr/>
          <p:nvPr/>
        </p:nvSpPr>
        <p:spPr>
          <a:xfrm>
            <a:off x="1840169" y="3143100"/>
            <a:ext cx="1625049" cy="1622257"/>
          </a:xfrm>
          <a:prstGeom prst="ellipse">
            <a:avLst/>
          </a:prstGeom>
          <a:solidFill>
            <a:srgbClr val="9BA9E5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 Year 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0" name="Oval 289"/>
          <p:cNvSpPr/>
          <p:nvPr/>
        </p:nvSpPr>
        <p:spPr>
          <a:xfrm>
            <a:off x="7543709" y="1655458"/>
            <a:ext cx="1625049" cy="1622257"/>
          </a:xfrm>
          <a:prstGeom prst="ellipse">
            <a:avLst/>
          </a:prstGeom>
          <a:solidFill>
            <a:srgbClr val="FF0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Year 11</a:t>
            </a:r>
            <a:endParaRPr lang="en-US" sz="1600" b="1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1257631" y="6411739"/>
            <a:ext cx="964336" cy="70788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Continued opportunities to compete in school competitions and fixtures. </a:t>
            </a:r>
            <a:endParaRPr lang="en-GB" sz="800" dirty="0">
              <a:ea typeface="Calibri"/>
              <a:cs typeface="Calibri"/>
            </a:endParaRPr>
          </a:p>
        </p:txBody>
      </p:sp>
      <p:cxnSp>
        <p:nvCxnSpPr>
          <p:cNvPr id="301" name="Straight Connector 300"/>
          <p:cNvCxnSpPr/>
          <p:nvPr/>
        </p:nvCxnSpPr>
        <p:spPr>
          <a:xfrm flipH="1" flipV="1">
            <a:off x="1927806" y="6958202"/>
            <a:ext cx="193791" cy="3114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02" name="Picture 30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4124" y="4532488"/>
            <a:ext cx="554094" cy="47172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4661136" y="7648954"/>
            <a:ext cx="481952" cy="416001"/>
          </a:xfrm>
          <a:prstGeom prst="rect">
            <a:avLst/>
          </a:prstGeom>
        </p:spPr>
      </p:pic>
      <p:pic>
        <p:nvPicPr>
          <p:cNvPr id="303" name="Picture 3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5259470" y="7774276"/>
            <a:ext cx="398409" cy="343890"/>
          </a:xfrm>
          <a:prstGeom prst="rect">
            <a:avLst/>
          </a:prstGeom>
        </p:spPr>
      </p:pic>
      <p:pic>
        <p:nvPicPr>
          <p:cNvPr id="307" name="Picture 30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2554270" y="9183743"/>
            <a:ext cx="481952" cy="416001"/>
          </a:xfrm>
          <a:prstGeom prst="rect">
            <a:avLst/>
          </a:prstGeom>
        </p:spPr>
      </p:pic>
      <p:pic>
        <p:nvPicPr>
          <p:cNvPr id="308" name="Picture 30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1491244" y="6051083"/>
            <a:ext cx="481952" cy="38887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5586190" y="1558229"/>
            <a:ext cx="460617" cy="389550"/>
          </a:xfrm>
          <a:prstGeom prst="rect">
            <a:avLst/>
          </a:prstGeom>
        </p:spPr>
      </p:pic>
      <p:sp>
        <p:nvSpPr>
          <p:cNvPr id="330" name="TextBox 329">
            <a:extLst>
              <a:ext uri="{FF2B5EF4-FFF2-40B4-BE49-F238E27FC236}">
                <a16:creationId xmlns:a16="http://schemas.microsoft.com/office/drawing/2014/main" id="{326B6B49-CF23-4EEF-883D-4D1AE23AB000}"/>
              </a:ext>
            </a:extLst>
          </p:cNvPr>
          <p:cNvSpPr txBox="1"/>
          <p:nvPr/>
        </p:nvSpPr>
        <p:spPr>
          <a:xfrm>
            <a:off x="8656749" y="3419353"/>
            <a:ext cx="749114" cy="830997"/>
          </a:xfrm>
          <a:prstGeom prst="rect">
            <a:avLst/>
          </a:prstGeom>
          <a:noFill/>
          <a:ln w="19050"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Continued opportunities to represent the academy in a variety of sports.</a:t>
            </a:r>
          </a:p>
        </p:txBody>
      </p:sp>
      <p:cxnSp>
        <p:nvCxnSpPr>
          <p:cNvPr id="333" name="Straight Connector 332"/>
          <p:cNvCxnSpPr>
            <a:cxnSpLocks/>
          </p:cNvCxnSpPr>
          <p:nvPr/>
        </p:nvCxnSpPr>
        <p:spPr>
          <a:xfrm flipV="1">
            <a:off x="7185668" y="3830486"/>
            <a:ext cx="117331" cy="40679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>
            <a:cxnSpLocks/>
          </p:cNvCxnSpPr>
          <p:nvPr/>
        </p:nvCxnSpPr>
        <p:spPr>
          <a:xfrm>
            <a:off x="8491197" y="3229335"/>
            <a:ext cx="480422" cy="47789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 flipV="1">
            <a:off x="6494691" y="8397799"/>
            <a:ext cx="0" cy="488612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3" name="TextBox 342"/>
          <p:cNvSpPr txBox="1"/>
          <p:nvPr/>
        </p:nvSpPr>
        <p:spPr>
          <a:xfrm>
            <a:off x="5167247" y="8138638"/>
            <a:ext cx="700788" cy="58477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Continued extra-curricular sport clubs</a:t>
            </a:r>
          </a:p>
        </p:txBody>
      </p:sp>
      <p:cxnSp>
        <p:nvCxnSpPr>
          <p:cNvPr id="371" name="Straight Connector 370"/>
          <p:cNvCxnSpPr/>
          <p:nvPr/>
        </p:nvCxnSpPr>
        <p:spPr>
          <a:xfrm flipV="1">
            <a:off x="4959128" y="9974675"/>
            <a:ext cx="0" cy="4886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2" name="TextBox 371"/>
          <p:cNvSpPr txBox="1"/>
          <p:nvPr/>
        </p:nvSpPr>
        <p:spPr>
          <a:xfrm>
            <a:off x="4476400" y="9540479"/>
            <a:ext cx="870140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Introduction to athletic events</a:t>
            </a:r>
          </a:p>
        </p:txBody>
      </p:sp>
      <p:sp>
        <p:nvSpPr>
          <p:cNvPr id="386" name="TextBox 385"/>
          <p:cNvSpPr txBox="1"/>
          <p:nvPr/>
        </p:nvSpPr>
        <p:spPr>
          <a:xfrm>
            <a:off x="1598220" y="8125666"/>
            <a:ext cx="870140" cy="70788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 Key components of fitness and how they can be trained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397" name="TextBox 396"/>
          <p:cNvSpPr txBox="1"/>
          <p:nvPr/>
        </p:nvSpPr>
        <p:spPr>
          <a:xfrm>
            <a:off x="1593393" y="11230575"/>
            <a:ext cx="759605" cy="46166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Fitness- Testing and training</a:t>
            </a:r>
          </a:p>
        </p:txBody>
      </p:sp>
      <p:cxnSp>
        <p:nvCxnSpPr>
          <p:cNvPr id="405" name="Straight Connector 404">
            <a:extLst>
              <a:ext uri="{FF2B5EF4-FFF2-40B4-BE49-F238E27FC236}">
                <a16:creationId xmlns:a16="http://schemas.microsoft.com/office/drawing/2014/main" id="{E182F773-E304-4E11-B655-591767407A10}"/>
              </a:ext>
            </a:extLst>
          </p:cNvPr>
          <p:cNvCxnSpPr>
            <a:cxnSpLocks/>
          </p:cNvCxnSpPr>
          <p:nvPr/>
        </p:nvCxnSpPr>
        <p:spPr>
          <a:xfrm flipH="1" flipV="1">
            <a:off x="1556859" y="10078547"/>
            <a:ext cx="131572" cy="288849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8" name="TextBox 407"/>
          <p:cNvSpPr txBox="1"/>
          <p:nvPr/>
        </p:nvSpPr>
        <p:spPr>
          <a:xfrm>
            <a:off x="108982" y="8012154"/>
            <a:ext cx="1054820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Develop OAA skills to include navigation</a:t>
            </a:r>
          </a:p>
        </p:txBody>
      </p:sp>
      <p:cxnSp>
        <p:nvCxnSpPr>
          <p:cNvPr id="413" name="Straight Connector 412"/>
          <p:cNvCxnSpPr>
            <a:cxnSpLocks/>
          </p:cNvCxnSpPr>
          <p:nvPr/>
        </p:nvCxnSpPr>
        <p:spPr>
          <a:xfrm flipH="1" flipV="1">
            <a:off x="2739849" y="8443977"/>
            <a:ext cx="58441" cy="370003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7" name="Straight Connector 416"/>
          <p:cNvCxnSpPr/>
          <p:nvPr/>
        </p:nvCxnSpPr>
        <p:spPr>
          <a:xfrm flipV="1">
            <a:off x="4259645" y="5264801"/>
            <a:ext cx="257175" cy="469562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2" name="TextBox 421"/>
          <p:cNvSpPr txBox="1"/>
          <p:nvPr/>
        </p:nvSpPr>
        <p:spPr>
          <a:xfrm>
            <a:off x="8534373" y="6264151"/>
            <a:ext cx="920910" cy="46166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 Tactics of Rugby and further understanding</a:t>
            </a:r>
            <a:endParaRPr lang="en-GB" sz="800" dirty="0">
              <a:ea typeface="Calibri"/>
              <a:cs typeface="Calibri"/>
            </a:endParaRPr>
          </a:p>
        </p:txBody>
      </p:sp>
      <p:cxnSp>
        <p:nvCxnSpPr>
          <p:cNvPr id="428" name="Straight Connector 427"/>
          <p:cNvCxnSpPr>
            <a:endCxn id="239" idx="0"/>
          </p:cNvCxnSpPr>
          <p:nvPr/>
        </p:nvCxnSpPr>
        <p:spPr>
          <a:xfrm>
            <a:off x="3094030" y="5504402"/>
            <a:ext cx="156089" cy="222636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>
            <a:extLst>
              <a:ext uri="{FF2B5EF4-FFF2-40B4-BE49-F238E27FC236}">
                <a16:creationId xmlns:a16="http://schemas.microsoft.com/office/drawing/2014/main" id="{5FAFFACD-6E77-A76C-6D86-ADEAC5C12F92}"/>
              </a:ext>
            </a:extLst>
          </p:cNvPr>
          <p:cNvCxnSpPr>
            <a:cxnSpLocks/>
          </p:cNvCxnSpPr>
          <p:nvPr/>
        </p:nvCxnSpPr>
        <p:spPr>
          <a:xfrm flipH="1" flipV="1">
            <a:off x="7002784" y="10001780"/>
            <a:ext cx="16234" cy="36634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id="{C3BE9E29-B913-E181-1AAC-ABBB1F9D1551}"/>
              </a:ext>
            </a:extLst>
          </p:cNvPr>
          <p:cNvCxnSpPr>
            <a:cxnSpLocks/>
          </p:cNvCxnSpPr>
          <p:nvPr/>
        </p:nvCxnSpPr>
        <p:spPr>
          <a:xfrm flipH="1">
            <a:off x="3877208" y="11511341"/>
            <a:ext cx="382437" cy="44399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>
            <a:extLst>
              <a:ext uri="{FF2B5EF4-FFF2-40B4-BE49-F238E27FC236}">
                <a16:creationId xmlns:a16="http://schemas.microsoft.com/office/drawing/2014/main" id="{1845C357-9904-B572-9B03-43A95D50388B}"/>
              </a:ext>
            </a:extLst>
          </p:cNvPr>
          <p:cNvCxnSpPr>
            <a:cxnSpLocks/>
          </p:cNvCxnSpPr>
          <p:nvPr/>
        </p:nvCxnSpPr>
        <p:spPr>
          <a:xfrm>
            <a:off x="881629" y="11324823"/>
            <a:ext cx="371133" cy="973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2" name="TextBox 431">
            <a:extLst>
              <a:ext uri="{FF2B5EF4-FFF2-40B4-BE49-F238E27FC236}">
                <a16:creationId xmlns:a16="http://schemas.microsoft.com/office/drawing/2014/main" id="{1F675E03-0BFA-5E88-2B89-E5630E414E18}"/>
              </a:ext>
            </a:extLst>
          </p:cNvPr>
          <p:cNvSpPr txBox="1"/>
          <p:nvPr/>
        </p:nvSpPr>
        <p:spPr>
          <a:xfrm>
            <a:off x="782166" y="9554378"/>
            <a:ext cx="795298" cy="21544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GB" sz="800" dirty="0">
              <a:ea typeface="Calibri"/>
              <a:cs typeface="Calibri"/>
            </a:endParaRP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65AC9731-7E31-C420-F09B-E9F8979EB494}"/>
              </a:ext>
            </a:extLst>
          </p:cNvPr>
          <p:cNvSpPr txBox="1"/>
          <p:nvPr/>
        </p:nvSpPr>
        <p:spPr>
          <a:xfrm>
            <a:off x="6432086" y="9557245"/>
            <a:ext cx="1302031" cy="46166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Continued fixtures throughout the year against local schools.</a:t>
            </a:r>
            <a:endParaRPr lang="en-GB" sz="800" dirty="0">
              <a:ea typeface="Calibri"/>
              <a:cs typeface="Calibri"/>
            </a:endParaRPr>
          </a:p>
        </p:txBody>
      </p: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8812C44F-19EF-EB37-52C1-18BEE3F302D2}"/>
              </a:ext>
            </a:extLst>
          </p:cNvPr>
          <p:cNvCxnSpPr>
            <a:cxnSpLocks/>
          </p:cNvCxnSpPr>
          <p:nvPr/>
        </p:nvCxnSpPr>
        <p:spPr>
          <a:xfrm flipH="1" flipV="1">
            <a:off x="5092949" y="11749643"/>
            <a:ext cx="132210" cy="27428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5" name="TextBox 434">
            <a:extLst>
              <a:ext uri="{FF2B5EF4-FFF2-40B4-BE49-F238E27FC236}">
                <a16:creationId xmlns:a16="http://schemas.microsoft.com/office/drawing/2014/main" id="{9995505C-83DA-8D5F-957F-383B13DC7DC3}"/>
              </a:ext>
            </a:extLst>
          </p:cNvPr>
          <p:cNvSpPr txBox="1"/>
          <p:nvPr/>
        </p:nvSpPr>
        <p:spPr>
          <a:xfrm>
            <a:off x="1514234" y="9205214"/>
            <a:ext cx="976368" cy="21544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GB" sz="800" dirty="0">
              <a:ea typeface="Calibri"/>
              <a:cs typeface="Calibri"/>
            </a:endParaRP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2E1ADE50-EED3-A92B-AEE1-693FC947B2A2}"/>
              </a:ext>
            </a:extLst>
          </p:cNvPr>
          <p:cNvSpPr txBox="1"/>
          <p:nvPr/>
        </p:nvSpPr>
        <p:spPr>
          <a:xfrm>
            <a:off x="7143968" y="4902724"/>
            <a:ext cx="1203266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Continue leading warm-ups to the class.</a:t>
            </a:r>
            <a:endParaRPr lang="en-GB" sz="800" dirty="0">
              <a:ea typeface="Calibri"/>
              <a:cs typeface="Calibri"/>
            </a:endParaRPr>
          </a:p>
        </p:txBody>
      </p: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F9A4ACC7-EC26-EBE8-7910-75F423948CA7}"/>
              </a:ext>
            </a:extLst>
          </p:cNvPr>
          <p:cNvCxnSpPr>
            <a:cxnSpLocks/>
          </p:cNvCxnSpPr>
          <p:nvPr/>
        </p:nvCxnSpPr>
        <p:spPr>
          <a:xfrm flipV="1">
            <a:off x="8150411" y="5244707"/>
            <a:ext cx="221412" cy="528867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4" name="Oval 303">
            <a:extLst>
              <a:ext uri="{FF2B5EF4-FFF2-40B4-BE49-F238E27FC236}">
                <a16:creationId xmlns:a16="http://schemas.microsoft.com/office/drawing/2014/main" id="{2CDFB49A-1783-889A-F840-1A710D3B1575}"/>
              </a:ext>
            </a:extLst>
          </p:cNvPr>
          <p:cNvSpPr/>
          <p:nvPr/>
        </p:nvSpPr>
        <p:spPr>
          <a:xfrm>
            <a:off x="8095501" y="10151568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38AD871B-DCC6-5783-AF50-B1E32AE6460C}"/>
              </a:ext>
            </a:extLst>
          </p:cNvPr>
          <p:cNvCxnSpPr>
            <a:cxnSpLocks/>
          </p:cNvCxnSpPr>
          <p:nvPr/>
        </p:nvCxnSpPr>
        <p:spPr>
          <a:xfrm flipH="1" flipV="1">
            <a:off x="8155309" y="10182754"/>
            <a:ext cx="530584" cy="49969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8" name="TextBox 337">
            <a:extLst>
              <a:ext uri="{FF2B5EF4-FFF2-40B4-BE49-F238E27FC236}">
                <a16:creationId xmlns:a16="http://schemas.microsoft.com/office/drawing/2014/main" id="{06F01D71-207E-27BD-EEDE-2530024F0B8B}"/>
              </a:ext>
            </a:extLst>
          </p:cNvPr>
          <p:cNvSpPr txBox="1"/>
          <p:nvPr/>
        </p:nvSpPr>
        <p:spPr>
          <a:xfrm>
            <a:off x="8060861" y="10814544"/>
            <a:ext cx="1302031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Links with community clubs</a:t>
            </a:r>
          </a:p>
        </p:txBody>
      </p:sp>
      <p:cxnSp>
        <p:nvCxnSpPr>
          <p:cNvPr id="287" name="Straight Connector 286"/>
          <p:cNvCxnSpPr/>
          <p:nvPr/>
        </p:nvCxnSpPr>
        <p:spPr>
          <a:xfrm flipH="1" flipV="1">
            <a:off x="5061414" y="775445"/>
            <a:ext cx="34687" cy="2536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H="1" flipV="1">
            <a:off x="3465218" y="704850"/>
            <a:ext cx="35942" cy="3149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/>
          <p:cNvCxnSpPr/>
          <p:nvPr/>
        </p:nvCxnSpPr>
        <p:spPr>
          <a:xfrm flipH="1" flipV="1">
            <a:off x="1447981" y="805452"/>
            <a:ext cx="375801" cy="2443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Connector 346"/>
          <p:cNvCxnSpPr/>
          <p:nvPr/>
        </p:nvCxnSpPr>
        <p:spPr>
          <a:xfrm flipH="1" flipV="1">
            <a:off x="765871" y="1627105"/>
            <a:ext cx="251461" cy="774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1" name="TextBox 350">
            <a:extLst>
              <a:ext uri="{FF2B5EF4-FFF2-40B4-BE49-F238E27FC236}">
                <a16:creationId xmlns:a16="http://schemas.microsoft.com/office/drawing/2014/main" id="{6BCEA73F-FD33-4123-8117-D1D7ADE68C7F}"/>
              </a:ext>
            </a:extLst>
          </p:cNvPr>
          <p:cNvSpPr txBox="1"/>
          <p:nvPr/>
        </p:nvSpPr>
        <p:spPr>
          <a:xfrm>
            <a:off x="-51665" y="1350607"/>
            <a:ext cx="1008322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Sports science- How the body works during exercise</a:t>
            </a:r>
          </a:p>
        </p:txBody>
      </p:sp>
      <p:sp>
        <p:nvSpPr>
          <p:cNvPr id="442" name="TextBox 441">
            <a:extLst>
              <a:ext uri="{FF2B5EF4-FFF2-40B4-BE49-F238E27FC236}">
                <a16:creationId xmlns:a16="http://schemas.microsoft.com/office/drawing/2014/main" id="{6BCEA73F-FD33-4123-8117-D1D7ADE68C7F}"/>
              </a:ext>
            </a:extLst>
          </p:cNvPr>
          <p:cNvSpPr txBox="1"/>
          <p:nvPr/>
        </p:nvSpPr>
        <p:spPr>
          <a:xfrm>
            <a:off x="1537713" y="1651171"/>
            <a:ext cx="1008322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Create medium and long term fitness plans with specific aims</a:t>
            </a:r>
          </a:p>
        </p:txBody>
      </p:sp>
      <p:sp>
        <p:nvSpPr>
          <p:cNvPr id="443" name="TextBox 442"/>
          <p:cNvSpPr txBox="1"/>
          <p:nvPr/>
        </p:nvSpPr>
        <p:spPr>
          <a:xfrm>
            <a:off x="8411702" y="5391902"/>
            <a:ext cx="920910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 Cross-Country competitions</a:t>
            </a:r>
            <a:endParaRPr lang="en-GB" sz="800" dirty="0">
              <a:ea typeface="Calibri"/>
              <a:cs typeface="Calibri"/>
            </a:endParaRPr>
          </a:p>
        </p:txBody>
      </p:sp>
      <p:cxnSp>
        <p:nvCxnSpPr>
          <p:cNvPr id="444" name="Straight Connector 443"/>
          <p:cNvCxnSpPr/>
          <p:nvPr/>
        </p:nvCxnSpPr>
        <p:spPr>
          <a:xfrm flipV="1">
            <a:off x="3806797" y="8350243"/>
            <a:ext cx="0" cy="488612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/>
          <p:cNvCxnSpPr/>
          <p:nvPr/>
        </p:nvCxnSpPr>
        <p:spPr>
          <a:xfrm flipH="1" flipV="1">
            <a:off x="920766" y="2582245"/>
            <a:ext cx="457028" cy="25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6" name="TextBox 445">
            <a:extLst>
              <a:ext uri="{FF2B5EF4-FFF2-40B4-BE49-F238E27FC236}">
                <a16:creationId xmlns:a16="http://schemas.microsoft.com/office/drawing/2014/main" id="{6BCEA73F-FD33-4123-8117-D1D7ADE68C7F}"/>
              </a:ext>
            </a:extLst>
          </p:cNvPr>
          <p:cNvSpPr txBox="1"/>
          <p:nvPr/>
        </p:nvSpPr>
        <p:spPr>
          <a:xfrm>
            <a:off x="34571" y="2178577"/>
            <a:ext cx="1008322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Develop tactical knowledge of a range of sports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6BCEA73F-FD33-4123-8117-D1D7ADE68C7F}"/>
              </a:ext>
            </a:extLst>
          </p:cNvPr>
          <p:cNvSpPr txBox="1"/>
          <p:nvPr/>
        </p:nvSpPr>
        <p:spPr>
          <a:xfrm>
            <a:off x="720355" y="430377"/>
            <a:ext cx="1008322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Lead a variety of sporting drills in lessons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6BCEA73F-FD33-4123-8117-D1D7ADE68C7F}"/>
              </a:ext>
            </a:extLst>
          </p:cNvPr>
          <p:cNvSpPr txBox="1"/>
          <p:nvPr/>
        </p:nvSpPr>
        <p:spPr>
          <a:xfrm>
            <a:off x="2595302" y="160860"/>
            <a:ext cx="1008322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Develop peer feedbacks &amp; self evaluations across sporting disciplines</a:t>
            </a:r>
          </a:p>
        </p:txBody>
      </p:sp>
      <p:grpSp>
        <p:nvGrpSpPr>
          <p:cNvPr id="461" name="Group 460"/>
          <p:cNvGrpSpPr/>
          <p:nvPr/>
        </p:nvGrpSpPr>
        <p:grpSpPr>
          <a:xfrm>
            <a:off x="6112125" y="7505895"/>
            <a:ext cx="211742" cy="239224"/>
            <a:chOff x="0" y="0"/>
            <a:chExt cx="1238250" cy="1238250"/>
          </a:xfrm>
        </p:grpSpPr>
        <p:sp>
          <p:nvSpPr>
            <p:cNvPr id="462" name="Rectangle 461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463" name="Picture 462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81" r="15246"/>
            <a:stretch/>
          </p:blipFill>
          <p:spPr bwMode="auto">
            <a:xfrm>
              <a:off x="130628" y="97972"/>
              <a:ext cx="1007110" cy="10382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464" name="Group 463"/>
          <p:cNvGrpSpPr/>
          <p:nvPr/>
        </p:nvGrpSpPr>
        <p:grpSpPr>
          <a:xfrm>
            <a:off x="6380220" y="7505895"/>
            <a:ext cx="211742" cy="239224"/>
            <a:chOff x="0" y="0"/>
            <a:chExt cx="1238250" cy="1238250"/>
          </a:xfrm>
        </p:grpSpPr>
        <p:sp>
          <p:nvSpPr>
            <p:cNvPr id="465" name="Rectangle 464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466" name="Picture 465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87"/>
            <a:stretch/>
          </p:blipFill>
          <p:spPr bwMode="auto">
            <a:xfrm>
              <a:off x="108857" y="119743"/>
              <a:ext cx="1052830" cy="97853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467" name="Group 466"/>
          <p:cNvGrpSpPr/>
          <p:nvPr/>
        </p:nvGrpSpPr>
        <p:grpSpPr>
          <a:xfrm>
            <a:off x="6657931" y="7498436"/>
            <a:ext cx="211742" cy="239224"/>
            <a:chOff x="0" y="0"/>
            <a:chExt cx="1238250" cy="1238250"/>
          </a:xfrm>
        </p:grpSpPr>
        <p:sp>
          <p:nvSpPr>
            <p:cNvPr id="468" name="Rectangle 467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469" name="Picture 46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0629"/>
              <a:ext cx="1098550" cy="981075"/>
            </a:xfrm>
            <a:prstGeom prst="rect">
              <a:avLst/>
            </a:prstGeom>
          </p:spPr>
        </p:pic>
      </p:grpSp>
      <p:grpSp>
        <p:nvGrpSpPr>
          <p:cNvPr id="470" name="Group 469"/>
          <p:cNvGrpSpPr/>
          <p:nvPr/>
        </p:nvGrpSpPr>
        <p:grpSpPr>
          <a:xfrm>
            <a:off x="586936" y="5759922"/>
            <a:ext cx="211742" cy="239224"/>
            <a:chOff x="0" y="0"/>
            <a:chExt cx="1238250" cy="1238250"/>
          </a:xfrm>
        </p:grpSpPr>
        <p:sp>
          <p:nvSpPr>
            <p:cNvPr id="471" name="Rectangle 470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472" name="Picture 471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81" r="15246"/>
            <a:stretch/>
          </p:blipFill>
          <p:spPr bwMode="auto">
            <a:xfrm>
              <a:off x="130628" y="97972"/>
              <a:ext cx="1007110" cy="10382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473" name="Group 472"/>
          <p:cNvGrpSpPr/>
          <p:nvPr/>
        </p:nvGrpSpPr>
        <p:grpSpPr>
          <a:xfrm>
            <a:off x="266086" y="6128792"/>
            <a:ext cx="211742" cy="239224"/>
            <a:chOff x="0" y="0"/>
            <a:chExt cx="1238250" cy="1238250"/>
          </a:xfrm>
        </p:grpSpPr>
        <p:sp>
          <p:nvSpPr>
            <p:cNvPr id="474" name="Rectangle 473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475" name="Picture 474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87"/>
            <a:stretch/>
          </p:blipFill>
          <p:spPr bwMode="auto">
            <a:xfrm>
              <a:off x="108857" y="119743"/>
              <a:ext cx="1052830" cy="97853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476" name="Group 475"/>
          <p:cNvGrpSpPr/>
          <p:nvPr/>
        </p:nvGrpSpPr>
        <p:grpSpPr>
          <a:xfrm>
            <a:off x="295489" y="5804915"/>
            <a:ext cx="211742" cy="239224"/>
            <a:chOff x="0" y="0"/>
            <a:chExt cx="1238250" cy="1238250"/>
          </a:xfrm>
        </p:grpSpPr>
        <p:sp>
          <p:nvSpPr>
            <p:cNvPr id="477" name="Rectangle 476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478" name="Picture 47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0629"/>
              <a:ext cx="1098550" cy="981075"/>
            </a:xfrm>
            <a:prstGeom prst="rect">
              <a:avLst/>
            </a:prstGeom>
          </p:spPr>
        </p:pic>
      </p:grpSp>
      <p:grpSp>
        <p:nvGrpSpPr>
          <p:cNvPr id="488" name="Group 487"/>
          <p:cNvGrpSpPr/>
          <p:nvPr/>
        </p:nvGrpSpPr>
        <p:grpSpPr>
          <a:xfrm>
            <a:off x="1545413" y="3686850"/>
            <a:ext cx="211742" cy="239224"/>
            <a:chOff x="0" y="0"/>
            <a:chExt cx="1238250" cy="1238250"/>
          </a:xfrm>
        </p:grpSpPr>
        <p:sp>
          <p:nvSpPr>
            <p:cNvPr id="489" name="Rectangle 488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490" name="Picture 489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81" r="15246"/>
            <a:stretch/>
          </p:blipFill>
          <p:spPr bwMode="auto">
            <a:xfrm>
              <a:off x="130628" y="97972"/>
              <a:ext cx="1007110" cy="10382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491" name="Group 490"/>
          <p:cNvGrpSpPr/>
          <p:nvPr/>
        </p:nvGrpSpPr>
        <p:grpSpPr>
          <a:xfrm>
            <a:off x="1638082" y="3336189"/>
            <a:ext cx="211742" cy="239224"/>
            <a:chOff x="0" y="0"/>
            <a:chExt cx="1238250" cy="1238250"/>
          </a:xfrm>
        </p:grpSpPr>
        <p:sp>
          <p:nvSpPr>
            <p:cNvPr id="492" name="Rectangle 491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493" name="Picture 492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87"/>
            <a:stretch/>
          </p:blipFill>
          <p:spPr bwMode="auto">
            <a:xfrm>
              <a:off x="108857" y="119743"/>
              <a:ext cx="1052830" cy="97853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494" name="Group 493"/>
          <p:cNvGrpSpPr/>
          <p:nvPr/>
        </p:nvGrpSpPr>
        <p:grpSpPr>
          <a:xfrm>
            <a:off x="1755610" y="2932550"/>
            <a:ext cx="211742" cy="239224"/>
            <a:chOff x="0" y="0"/>
            <a:chExt cx="1238250" cy="1238250"/>
          </a:xfrm>
        </p:grpSpPr>
        <p:sp>
          <p:nvSpPr>
            <p:cNvPr id="495" name="Rectangle 494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496" name="Picture 495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0629"/>
              <a:ext cx="1098550" cy="981075"/>
            </a:xfrm>
            <a:prstGeom prst="rect">
              <a:avLst/>
            </a:prstGeom>
          </p:spPr>
        </p:pic>
      </p:grpSp>
      <p:grpSp>
        <p:nvGrpSpPr>
          <p:cNvPr id="506" name="Group 505"/>
          <p:cNvGrpSpPr/>
          <p:nvPr/>
        </p:nvGrpSpPr>
        <p:grpSpPr>
          <a:xfrm>
            <a:off x="8608800" y="4246460"/>
            <a:ext cx="211742" cy="239224"/>
            <a:chOff x="0" y="0"/>
            <a:chExt cx="1238250" cy="1238250"/>
          </a:xfrm>
        </p:grpSpPr>
        <p:sp>
          <p:nvSpPr>
            <p:cNvPr id="507" name="Rectangle 506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08" name="Picture 507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81" r="15246"/>
            <a:stretch/>
          </p:blipFill>
          <p:spPr bwMode="auto">
            <a:xfrm>
              <a:off x="130628" y="97972"/>
              <a:ext cx="1007110" cy="10382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09" name="Group 508"/>
          <p:cNvGrpSpPr/>
          <p:nvPr/>
        </p:nvGrpSpPr>
        <p:grpSpPr>
          <a:xfrm>
            <a:off x="8876895" y="4246460"/>
            <a:ext cx="211742" cy="239224"/>
            <a:chOff x="0" y="0"/>
            <a:chExt cx="1238250" cy="1238250"/>
          </a:xfrm>
        </p:grpSpPr>
        <p:sp>
          <p:nvSpPr>
            <p:cNvPr id="510" name="Rectangle 509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11" name="Picture 51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87"/>
            <a:stretch/>
          </p:blipFill>
          <p:spPr bwMode="auto">
            <a:xfrm>
              <a:off x="108857" y="119743"/>
              <a:ext cx="1052830" cy="97853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12" name="Group 511"/>
          <p:cNvGrpSpPr/>
          <p:nvPr/>
        </p:nvGrpSpPr>
        <p:grpSpPr>
          <a:xfrm>
            <a:off x="9154606" y="4239001"/>
            <a:ext cx="211742" cy="239224"/>
            <a:chOff x="0" y="0"/>
            <a:chExt cx="1238250" cy="1238250"/>
          </a:xfrm>
        </p:grpSpPr>
        <p:sp>
          <p:nvSpPr>
            <p:cNvPr id="513" name="Rectangle 512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14" name="Picture 51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0629"/>
              <a:ext cx="1098550" cy="981075"/>
            </a:xfrm>
            <a:prstGeom prst="rect">
              <a:avLst/>
            </a:prstGeom>
          </p:spPr>
        </p:pic>
      </p:grpSp>
      <p:grpSp>
        <p:nvGrpSpPr>
          <p:cNvPr id="515" name="Group 514"/>
          <p:cNvGrpSpPr/>
          <p:nvPr/>
        </p:nvGrpSpPr>
        <p:grpSpPr>
          <a:xfrm>
            <a:off x="2838410" y="1401281"/>
            <a:ext cx="211742" cy="239224"/>
            <a:chOff x="0" y="0"/>
            <a:chExt cx="1238250" cy="1238250"/>
          </a:xfrm>
        </p:grpSpPr>
        <p:sp>
          <p:nvSpPr>
            <p:cNvPr id="516" name="Rectangle 515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17" name="Picture 516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81" r="15246"/>
            <a:stretch/>
          </p:blipFill>
          <p:spPr bwMode="auto">
            <a:xfrm>
              <a:off x="130628" y="97972"/>
              <a:ext cx="1007110" cy="10382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18" name="Group 517"/>
          <p:cNvGrpSpPr/>
          <p:nvPr/>
        </p:nvGrpSpPr>
        <p:grpSpPr>
          <a:xfrm>
            <a:off x="2845607" y="1741943"/>
            <a:ext cx="211742" cy="239224"/>
            <a:chOff x="0" y="0"/>
            <a:chExt cx="1238250" cy="1238250"/>
          </a:xfrm>
        </p:grpSpPr>
        <p:sp>
          <p:nvSpPr>
            <p:cNvPr id="519" name="Rectangle 518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20" name="Picture 51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87"/>
            <a:stretch/>
          </p:blipFill>
          <p:spPr bwMode="auto">
            <a:xfrm>
              <a:off x="108857" y="119743"/>
              <a:ext cx="1052830" cy="97853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21" name="Group 520"/>
          <p:cNvGrpSpPr/>
          <p:nvPr/>
        </p:nvGrpSpPr>
        <p:grpSpPr>
          <a:xfrm>
            <a:off x="2847980" y="2094698"/>
            <a:ext cx="211742" cy="239224"/>
            <a:chOff x="0" y="0"/>
            <a:chExt cx="1238250" cy="1238250"/>
          </a:xfrm>
        </p:grpSpPr>
        <p:sp>
          <p:nvSpPr>
            <p:cNvPr id="522" name="Rectangle 521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23" name="Picture 522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0629"/>
              <a:ext cx="1098550" cy="981075"/>
            </a:xfrm>
            <a:prstGeom prst="rect">
              <a:avLst/>
            </a:prstGeom>
          </p:spPr>
        </p:pic>
      </p:grpSp>
      <p:grpSp>
        <p:nvGrpSpPr>
          <p:cNvPr id="524" name="Group 523"/>
          <p:cNvGrpSpPr/>
          <p:nvPr/>
        </p:nvGrpSpPr>
        <p:grpSpPr>
          <a:xfrm>
            <a:off x="3557061" y="193808"/>
            <a:ext cx="274788" cy="274788"/>
            <a:chOff x="0" y="0"/>
            <a:chExt cx="1238250" cy="1238250"/>
          </a:xfrm>
        </p:grpSpPr>
        <p:sp>
          <p:nvSpPr>
            <p:cNvPr id="525" name="Rectangle 524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26" name="Picture 525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08" t="6486" r="5407"/>
            <a:stretch/>
          </p:blipFill>
          <p:spPr bwMode="auto">
            <a:xfrm>
              <a:off x="163285" y="195943"/>
              <a:ext cx="924560" cy="94107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27" name="Group 526"/>
          <p:cNvGrpSpPr/>
          <p:nvPr/>
        </p:nvGrpSpPr>
        <p:grpSpPr>
          <a:xfrm>
            <a:off x="6622196" y="2977524"/>
            <a:ext cx="274788" cy="274788"/>
            <a:chOff x="0" y="0"/>
            <a:chExt cx="1238250" cy="1238250"/>
          </a:xfrm>
        </p:grpSpPr>
        <p:sp>
          <p:nvSpPr>
            <p:cNvPr id="528" name="Rectangle 527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29" name="Picture 528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08" t="6486" r="5407"/>
            <a:stretch/>
          </p:blipFill>
          <p:spPr bwMode="auto">
            <a:xfrm>
              <a:off x="163285" y="195943"/>
              <a:ext cx="924560" cy="94107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30" name="Group 529"/>
          <p:cNvGrpSpPr/>
          <p:nvPr/>
        </p:nvGrpSpPr>
        <p:grpSpPr>
          <a:xfrm>
            <a:off x="3876094" y="169978"/>
            <a:ext cx="292110" cy="303158"/>
            <a:chOff x="0" y="0"/>
            <a:chExt cx="1238250" cy="1238250"/>
          </a:xfrm>
        </p:grpSpPr>
        <p:sp>
          <p:nvSpPr>
            <p:cNvPr id="531" name="Rectangle 530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32" name="Picture 531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909"/>
            <a:stretch/>
          </p:blipFill>
          <p:spPr bwMode="auto">
            <a:xfrm>
              <a:off x="76200" y="76200"/>
              <a:ext cx="1102995" cy="10775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33" name="Group 532"/>
          <p:cNvGrpSpPr/>
          <p:nvPr/>
        </p:nvGrpSpPr>
        <p:grpSpPr>
          <a:xfrm>
            <a:off x="4889299" y="2905312"/>
            <a:ext cx="292110" cy="303158"/>
            <a:chOff x="0" y="0"/>
            <a:chExt cx="1238250" cy="1238250"/>
          </a:xfrm>
        </p:grpSpPr>
        <p:sp>
          <p:nvSpPr>
            <p:cNvPr id="534" name="Rectangle 533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35" name="Picture 534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909"/>
            <a:stretch/>
          </p:blipFill>
          <p:spPr bwMode="auto">
            <a:xfrm>
              <a:off x="76200" y="76200"/>
              <a:ext cx="1102995" cy="10775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36" name="Group 535"/>
          <p:cNvGrpSpPr/>
          <p:nvPr/>
        </p:nvGrpSpPr>
        <p:grpSpPr>
          <a:xfrm>
            <a:off x="142968" y="2631439"/>
            <a:ext cx="292110" cy="303158"/>
            <a:chOff x="0" y="0"/>
            <a:chExt cx="1238250" cy="1238250"/>
          </a:xfrm>
        </p:grpSpPr>
        <p:sp>
          <p:nvSpPr>
            <p:cNvPr id="537" name="Rectangle 536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38" name="Picture 537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909"/>
            <a:stretch/>
          </p:blipFill>
          <p:spPr bwMode="auto">
            <a:xfrm>
              <a:off x="76200" y="76200"/>
              <a:ext cx="1102995" cy="10775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42" name="Group 541"/>
          <p:cNvGrpSpPr/>
          <p:nvPr/>
        </p:nvGrpSpPr>
        <p:grpSpPr>
          <a:xfrm>
            <a:off x="5351950" y="6105819"/>
            <a:ext cx="292110" cy="303158"/>
            <a:chOff x="0" y="0"/>
            <a:chExt cx="1238250" cy="1238250"/>
          </a:xfrm>
        </p:grpSpPr>
        <p:sp>
          <p:nvSpPr>
            <p:cNvPr id="543" name="Rectangle 542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44" name="Picture 543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909"/>
            <a:stretch/>
          </p:blipFill>
          <p:spPr bwMode="auto">
            <a:xfrm>
              <a:off x="76200" y="76200"/>
              <a:ext cx="1102995" cy="10775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48" name="Group 547"/>
          <p:cNvGrpSpPr/>
          <p:nvPr/>
        </p:nvGrpSpPr>
        <p:grpSpPr>
          <a:xfrm>
            <a:off x="8129339" y="12291170"/>
            <a:ext cx="403717" cy="403717"/>
            <a:chOff x="0" y="0"/>
            <a:chExt cx="1238250" cy="1238250"/>
          </a:xfrm>
        </p:grpSpPr>
        <p:sp>
          <p:nvSpPr>
            <p:cNvPr id="550" name="Rectangle 549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52" name="Picture 551"/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27" t="10465" r="7227"/>
            <a:stretch/>
          </p:blipFill>
          <p:spPr bwMode="auto">
            <a:xfrm>
              <a:off x="130628" y="152400"/>
              <a:ext cx="1005205" cy="9779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69" name="Group 568"/>
          <p:cNvGrpSpPr/>
          <p:nvPr/>
        </p:nvGrpSpPr>
        <p:grpSpPr>
          <a:xfrm>
            <a:off x="7462282" y="4033989"/>
            <a:ext cx="403717" cy="403717"/>
            <a:chOff x="0" y="0"/>
            <a:chExt cx="1238250" cy="1238250"/>
          </a:xfrm>
        </p:grpSpPr>
        <p:sp>
          <p:nvSpPr>
            <p:cNvPr id="570" name="Rectangle 569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73" name="Picture 572"/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27" t="10465" r="7227"/>
            <a:stretch/>
          </p:blipFill>
          <p:spPr bwMode="auto">
            <a:xfrm>
              <a:off x="130628" y="152400"/>
              <a:ext cx="1005205" cy="9779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76" name="Group 575"/>
          <p:cNvGrpSpPr/>
          <p:nvPr/>
        </p:nvGrpSpPr>
        <p:grpSpPr>
          <a:xfrm>
            <a:off x="7438753" y="1928732"/>
            <a:ext cx="403717" cy="403717"/>
            <a:chOff x="0" y="0"/>
            <a:chExt cx="1238250" cy="1238250"/>
          </a:xfrm>
        </p:grpSpPr>
        <p:sp>
          <p:nvSpPr>
            <p:cNvPr id="579" name="Rectangle 578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82" name="Picture 581"/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27" t="10465" r="7227"/>
            <a:stretch/>
          </p:blipFill>
          <p:spPr bwMode="auto">
            <a:xfrm>
              <a:off x="130628" y="152400"/>
              <a:ext cx="1005205" cy="9779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93" name="Group 592"/>
          <p:cNvGrpSpPr/>
          <p:nvPr/>
        </p:nvGrpSpPr>
        <p:grpSpPr>
          <a:xfrm>
            <a:off x="2919528" y="12344054"/>
            <a:ext cx="381000" cy="381000"/>
            <a:chOff x="0" y="0"/>
            <a:chExt cx="1238250" cy="1238250"/>
          </a:xfrm>
        </p:grpSpPr>
        <p:sp>
          <p:nvSpPr>
            <p:cNvPr id="594" name="Rectangle 593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96" name="Picture 595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0631"/>
              <a:ext cx="1098549" cy="981074"/>
            </a:xfrm>
            <a:prstGeom prst="rect">
              <a:avLst/>
            </a:prstGeom>
          </p:spPr>
        </p:pic>
      </p:grpSp>
      <p:grpSp>
        <p:nvGrpSpPr>
          <p:cNvPr id="612" name="Group 611"/>
          <p:cNvGrpSpPr/>
          <p:nvPr/>
        </p:nvGrpSpPr>
        <p:grpSpPr>
          <a:xfrm>
            <a:off x="719630" y="5244707"/>
            <a:ext cx="381000" cy="381000"/>
            <a:chOff x="0" y="0"/>
            <a:chExt cx="1238250" cy="1238250"/>
          </a:xfrm>
        </p:grpSpPr>
        <p:sp>
          <p:nvSpPr>
            <p:cNvPr id="619" name="Rectangle 618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22" name="Picture 621"/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26" r="18295"/>
            <a:stretch/>
          </p:blipFill>
          <p:spPr bwMode="auto">
            <a:xfrm>
              <a:off x="133350" y="95250"/>
              <a:ext cx="981075" cy="109156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613" name="Group 612"/>
          <p:cNvGrpSpPr/>
          <p:nvPr/>
        </p:nvGrpSpPr>
        <p:grpSpPr>
          <a:xfrm>
            <a:off x="254175" y="5244707"/>
            <a:ext cx="381000" cy="381000"/>
            <a:chOff x="0" y="0"/>
            <a:chExt cx="1238250" cy="1238250"/>
          </a:xfrm>
        </p:grpSpPr>
        <p:sp>
          <p:nvSpPr>
            <p:cNvPr id="616" name="Rectangle 615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18" name="Picture 617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0629"/>
              <a:ext cx="1098550" cy="981075"/>
            </a:xfrm>
            <a:prstGeom prst="rect">
              <a:avLst/>
            </a:prstGeom>
          </p:spPr>
        </p:pic>
      </p:grpSp>
      <p:grpSp>
        <p:nvGrpSpPr>
          <p:cNvPr id="623" name="Group 622"/>
          <p:cNvGrpSpPr/>
          <p:nvPr/>
        </p:nvGrpSpPr>
        <p:grpSpPr>
          <a:xfrm>
            <a:off x="5085344" y="4116290"/>
            <a:ext cx="381000" cy="381000"/>
            <a:chOff x="0" y="0"/>
            <a:chExt cx="1238250" cy="1238250"/>
          </a:xfrm>
        </p:grpSpPr>
        <p:sp>
          <p:nvSpPr>
            <p:cNvPr id="627" name="Rectangle 626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30" name="Picture 629"/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26" r="18295"/>
            <a:stretch/>
          </p:blipFill>
          <p:spPr bwMode="auto">
            <a:xfrm>
              <a:off x="133350" y="95250"/>
              <a:ext cx="981075" cy="109156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624" name="Group 623"/>
          <p:cNvGrpSpPr/>
          <p:nvPr/>
        </p:nvGrpSpPr>
        <p:grpSpPr>
          <a:xfrm>
            <a:off x="3554821" y="3504004"/>
            <a:ext cx="381000" cy="381000"/>
            <a:chOff x="0" y="0"/>
            <a:chExt cx="1238250" cy="1238250"/>
          </a:xfrm>
        </p:grpSpPr>
        <p:sp>
          <p:nvSpPr>
            <p:cNvPr id="625" name="Rectangle 624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26" name="Picture 625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0629"/>
              <a:ext cx="1098550" cy="981075"/>
            </a:xfrm>
            <a:prstGeom prst="rect">
              <a:avLst/>
            </a:prstGeom>
          </p:spPr>
        </p:pic>
      </p:grpSp>
      <p:grpSp>
        <p:nvGrpSpPr>
          <p:cNvPr id="631" name="Group 630"/>
          <p:cNvGrpSpPr/>
          <p:nvPr/>
        </p:nvGrpSpPr>
        <p:grpSpPr>
          <a:xfrm>
            <a:off x="4729197" y="2479860"/>
            <a:ext cx="381000" cy="381000"/>
            <a:chOff x="0" y="0"/>
            <a:chExt cx="1238250" cy="1238250"/>
          </a:xfrm>
        </p:grpSpPr>
        <p:sp>
          <p:nvSpPr>
            <p:cNvPr id="632" name="Rectangle 631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33" name="Picture 632"/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26" r="18295"/>
            <a:stretch/>
          </p:blipFill>
          <p:spPr bwMode="auto">
            <a:xfrm>
              <a:off x="133350" y="95250"/>
              <a:ext cx="981075" cy="109156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634" name="Group 633"/>
          <p:cNvGrpSpPr/>
          <p:nvPr/>
        </p:nvGrpSpPr>
        <p:grpSpPr>
          <a:xfrm>
            <a:off x="4263742" y="2479860"/>
            <a:ext cx="381000" cy="381000"/>
            <a:chOff x="0" y="0"/>
            <a:chExt cx="1238250" cy="1238250"/>
          </a:xfrm>
        </p:grpSpPr>
        <p:sp>
          <p:nvSpPr>
            <p:cNvPr id="635" name="Rectangle 634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36" name="Picture 635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0629"/>
              <a:ext cx="1098550" cy="981075"/>
            </a:xfrm>
            <a:prstGeom prst="rect">
              <a:avLst/>
            </a:prstGeom>
          </p:spPr>
        </p:pic>
      </p:grpSp>
      <p:grpSp>
        <p:nvGrpSpPr>
          <p:cNvPr id="641" name="Group 640"/>
          <p:cNvGrpSpPr/>
          <p:nvPr/>
        </p:nvGrpSpPr>
        <p:grpSpPr>
          <a:xfrm>
            <a:off x="8795719" y="8309999"/>
            <a:ext cx="388180" cy="388180"/>
            <a:chOff x="0" y="0"/>
            <a:chExt cx="1238250" cy="1238250"/>
          </a:xfrm>
        </p:grpSpPr>
        <p:sp>
          <p:nvSpPr>
            <p:cNvPr id="642" name="Rectangle 641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44" name="Picture 643"/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15" t="7465" b="7571"/>
            <a:stretch/>
          </p:blipFill>
          <p:spPr bwMode="auto">
            <a:xfrm>
              <a:off x="54428" y="152400"/>
              <a:ext cx="1161415" cy="9163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646" name="Group 645"/>
          <p:cNvGrpSpPr/>
          <p:nvPr/>
        </p:nvGrpSpPr>
        <p:grpSpPr>
          <a:xfrm>
            <a:off x="1904020" y="7641110"/>
            <a:ext cx="388180" cy="416001"/>
            <a:chOff x="0" y="0"/>
            <a:chExt cx="1238250" cy="1238250"/>
          </a:xfrm>
        </p:grpSpPr>
        <p:sp>
          <p:nvSpPr>
            <p:cNvPr id="647" name="Rectangle 646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48" name="Picture 647"/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15" t="7465" b="7571"/>
            <a:stretch/>
          </p:blipFill>
          <p:spPr bwMode="auto">
            <a:xfrm>
              <a:off x="54428" y="152400"/>
              <a:ext cx="1161415" cy="9163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652" name="Group 651"/>
          <p:cNvGrpSpPr/>
          <p:nvPr/>
        </p:nvGrpSpPr>
        <p:grpSpPr>
          <a:xfrm>
            <a:off x="6305156" y="4053739"/>
            <a:ext cx="388180" cy="388180"/>
            <a:chOff x="0" y="0"/>
            <a:chExt cx="1238250" cy="1238250"/>
          </a:xfrm>
        </p:grpSpPr>
        <p:sp>
          <p:nvSpPr>
            <p:cNvPr id="653" name="Rectangle 652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54" name="Picture 653"/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15" t="7465" b="7571"/>
            <a:stretch/>
          </p:blipFill>
          <p:spPr bwMode="auto">
            <a:xfrm>
              <a:off x="54428" y="152400"/>
              <a:ext cx="1161415" cy="9163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655" name="Group 654"/>
          <p:cNvGrpSpPr/>
          <p:nvPr/>
        </p:nvGrpSpPr>
        <p:grpSpPr>
          <a:xfrm>
            <a:off x="7414053" y="2833203"/>
            <a:ext cx="388180" cy="388180"/>
            <a:chOff x="0" y="0"/>
            <a:chExt cx="1238250" cy="1238250"/>
          </a:xfrm>
        </p:grpSpPr>
        <p:sp>
          <p:nvSpPr>
            <p:cNvPr id="658" name="Rectangle 657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59" name="Picture 658"/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15" t="7465" b="7571"/>
            <a:stretch/>
          </p:blipFill>
          <p:spPr bwMode="auto">
            <a:xfrm>
              <a:off x="54428" y="152400"/>
              <a:ext cx="1161415" cy="9163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pic>
        <p:nvPicPr>
          <p:cNvPr id="1026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4486821" y="9168033"/>
            <a:ext cx="911813" cy="39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7" name="Picture 8" descr="these animated athletes represent the olympic symbol's five rings |  Animation design, Sports illustrations design, Motion design animation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7" t="4307" r="8322" b="5280"/>
          <a:stretch/>
        </p:blipFill>
        <p:spPr bwMode="auto">
          <a:xfrm>
            <a:off x="5424335" y="9162160"/>
            <a:ext cx="872683" cy="52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8" name="Picture 8" descr="these animated athletes represent the olympic symbol's five rings |  Animation design, Sports illustrations design, Motion design animation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7" t="4307" r="8322" b="5280"/>
          <a:stretch/>
        </p:blipFill>
        <p:spPr bwMode="auto">
          <a:xfrm>
            <a:off x="3052908" y="5904570"/>
            <a:ext cx="872683" cy="52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0" name="Picture 8" descr="these animated athletes represent the olympic symbol's five rings |  Animation design, Sports illustrations design, Motion design animation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7" t="4307" r="8322" b="5280"/>
          <a:stretch/>
        </p:blipFill>
        <p:spPr bwMode="auto">
          <a:xfrm>
            <a:off x="750869" y="2738825"/>
            <a:ext cx="872683" cy="52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2" name="Picture 50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9039056" y="3083378"/>
            <a:ext cx="409962" cy="330789"/>
          </a:xfrm>
          <a:prstGeom prst="rect">
            <a:avLst/>
          </a:prstGeom>
        </p:spPr>
      </p:pic>
      <p:pic>
        <p:nvPicPr>
          <p:cNvPr id="503" name="Picture 5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2138147" y="4771105"/>
            <a:ext cx="389015" cy="313886"/>
          </a:xfrm>
          <a:prstGeom prst="rect">
            <a:avLst/>
          </a:prstGeom>
        </p:spPr>
      </p:pic>
      <p:pic>
        <p:nvPicPr>
          <p:cNvPr id="504" name="Picture 50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6767934" y="6207631"/>
            <a:ext cx="398409" cy="343890"/>
          </a:xfrm>
          <a:prstGeom prst="rect">
            <a:avLst/>
          </a:prstGeom>
        </p:spPr>
      </p:pic>
      <p:pic>
        <p:nvPicPr>
          <p:cNvPr id="505" name="Picture 50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4960750" y="10724817"/>
            <a:ext cx="398409" cy="343890"/>
          </a:xfrm>
          <a:prstGeom prst="rect">
            <a:avLst/>
          </a:prstGeom>
        </p:spPr>
      </p:pic>
      <p:pic>
        <p:nvPicPr>
          <p:cNvPr id="637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238308" y="10808539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8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1187210" y="9625242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9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5760991" y="10787146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3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3466416" y="9313887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4" name="Group 663"/>
          <p:cNvGrpSpPr/>
          <p:nvPr/>
        </p:nvGrpSpPr>
        <p:grpSpPr>
          <a:xfrm>
            <a:off x="6500656" y="9996584"/>
            <a:ext cx="323431" cy="323431"/>
            <a:chOff x="0" y="0"/>
            <a:chExt cx="1238250" cy="1238250"/>
          </a:xfrm>
        </p:grpSpPr>
        <p:sp>
          <p:nvSpPr>
            <p:cNvPr id="665" name="Rectangle 664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66" name="Picture 665"/>
            <p:cNvPicPr>
              <a:picLocks noChangeAspect="1"/>
            </p:cNvPicPr>
            <p:nvPr/>
          </p:nvPicPr>
          <p:blipFill rotWithShape="1"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81" r="15246"/>
            <a:stretch/>
          </p:blipFill>
          <p:spPr bwMode="auto">
            <a:xfrm>
              <a:off x="130628" y="97972"/>
              <a:ext cx="1007110" cy="10382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669" name="Group 668"/>
          <p:cNvGrpSpPr/>
          <p:nvPr/>
        </p:nvGrpSpPr>
        <p:grpSpPr>
          <a:xfrm>
            <a:off x="7110136" y="9981876"/>
            <a:ext cx="323431" cy="323431"/>
            <a:chOff x="0" y="0"/>
            <a:chExt cx="1238250" cy="1238250"/>
          </a:xfrm>
        </p:grpSpPr>
        <p:sp>
          <p:nvSpPr>
            <p:cNvPr id="671" name="Rectangle 670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72" name="Picture 671"/>
            <p:cNvPicPr>
              <a:picLocks noChangeAspect="1"/>
            </p:cNvPicPr>
            <p:nvPr/>
          </p:nvPicPr>
          <p:blipFill rotWithShape="1"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87"/>
            <a:stretch/>
          </p:blipFill>
          <p:spPr bwMode="auto">
            <a:xfrm>
              <a:off x="108857" y="119743"/>
              <a:ext cx="1052830" cy="97853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673" name="Group 672"/>
          <p:cNvGrpSpPr/>
          <p:nvPr/>
        </p:nvGrpSpPr>
        <p:grpSpPr>
          <a:xfrm>
            <a:off x="7621575" y="9988549"/>
            <a:ext cx="323431" cy="323431"/>
            <a:chOff x="0" y="0"/>
            <a:chExt cx="1238250" cy="1238250"/>
          </a:xfrm>
        </p:grpSpPr>
        <p:sp>
          <p:nvSpPr>
            <p:cNvPr id="674" name="Rectangle 673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75" name="Picture 674"/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0629"/>
              <a:ext cx="1098550" cy="981075"/>
            </a:xfrm>
            <a:prstGeom prst="rect">
              <a:avLst/>
            </a:prstGeom>
          </p:spPr>
        </p:pic>
      </p:grpSp>
      <p:pic>
        <p:nvPicPr>
          <p:cNvPr id="676" name="Picture 67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6860955" y="9255050"/>
            <a:ext cx="398409" cy="343890"/>
          </a:xfrm>
          <a:prstGeom prst="rect">
            <a:avLst/>
          </a:prstGeom>
        </p:spPr>
      </p:pic>
      <p:pic>
        <p:nvPicPr>
          <p:cNvPr id="677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7024316" y="7538005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8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434347" y="6288544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9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8581840" y="6769795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2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4349701" y="1509137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4" name="Picture 68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3623706" y="7708970"/>
            <a:ext cx="398409" cy="343890"/>
          </a:xfrm>
          <a:prstGeom prst="rect">
            <a:avLst/>
          </a:prstGeom>
        </p:spPr>
      </p:pic>
      <p:pic>
        <p:nvPicPr>
          <p:cNvPr id="685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8690442" y="5908434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itness Cartoon clipart - Exercise, Line, Font, transparent clip art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ackgroundRemoval t="10000" b="98600" l="10000" r="90000">
                        <a14:foregroundMark x1="42889" y1="23200" x2="42889" y2="23200"/>
                        <a14:foregroundMark x1="52222" y1="30200" x2="52222" y2="30200"/>
                        <a14:foregroundMark x1="49444" y1="39800" x2="49444" y2="39800"/>
                        <a14:foregroundMark x1="41556" y1="41000" x2="41556" y2="41000"/>
                        <a14:foregroundMark x1="26222" y1="27600" x2="26222" y2="27600"/>
                        <a14:foregroundMark x1="68000" y1="46200" x2="68000" y2="46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80" y="76971"/>
            <a:ext cx="834442" cy="46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7" name="Picture 10" descr="Fitness Cartoon clipart - Exercise, Line, Font, transparent clip art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10000" b="98600" l="10000" r="90000">
                        <a14:foregroundMark x1="42889" y1="23200" x2="42889" y2="23200"/>
                        <a14:foregroundMark x1="52222" y1="30200" x2="52222" y2="30200"/>
                        <a14:foregroundMark x1="49444" y1="39800" x2="49444" y2="39800"/>
                        <a14:foregroundMark x1="41556" y1="41000" x2="41556" y2="41000"/>
                        <a14:foregroundMark x1="26222" y1="27600" x2="26222" y2="27600"/>
                        <a14:foregroundMark x1="68000" y1="46200" x2="68000" y2="46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0" y="966481"/>
            <a:ext cx="834442" cy="46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8" name="Picture 10" descr="Fitness Cartoon clipart - Exercise, Line, Font, transparent clip art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10000" b="98600" l="10000" r="90000">
                        <a14:foregroundMark x1="42889" y1="23200" x2="42889" y2="23200"/>
                        <a14:foregroundMark x1="52222" y1="30200" x2="52222" y2="30200"/>
                        <a14:foregroundMark x1="49444" y1="39800" x2="49444" y2="39800"/>
                        <a14:foregroundMark x1="41556" y1="41000" x2="41556" y2="41000"/>
                        <a14:foregroundMark x1="26222" y1="27600" x2="26222" y2="27600"/>
                        <a14:foregroundMark x1="68000" y1="46200" x2="68000" y2="46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050" y="1264281"/>
            <a:ext cx="834442" cy="46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9" name="Picture 68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3348437" y="1387612"/>
            <a:ext cx="389015" cy="313886"/>
          </a:xfrm>
          <a:prstGeom prst="rect">
            <a:avLst/>
          </a:prstGeom>
        </p:spPr>
      </p:pic>
      <p:pic>
        <p:nvPicPr>
          <p:cNvPr id="690" name="Picture 10" descr="Fitness Cartoon clipart - Exercise, Line, Font, transparent clip art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10000" b="98600" l="10000" r="90000">
                        <a14:foregroundMark x1="42889" y1="23200" x2="42889" y2="23200"/>
                        <a14:foregroundMark x1="52222" y1="30200" x2="52222" y2="30200"/>
                        <a14:foregroundMark x1="49444" y1="39800" x2="49444" y2="39800"/>
                        <a14:foregroundMark x1="41556" y1="41000" x2="41556" y2="41000"/>
                        <a14:foregroundMark x1="26222" y1="27600" x2="26222" y2="27600"/>
                        <a14:foregroundMark x1="68000" y1="46200" x2="68000" y2="46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675" y="3267747"/>
            <a:ext cx="834442" cy="46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1" name="Picture 10" descr="Fitness Cartoon clipart - Exercise, Line, Font, transparent clip art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10000" b="98600" l="10000" r="90000">
                        <a14:foregroundMark x1="42889" y1="23200" x2="42889" y2="23200"/>
                        <a14:foregroundMark x1="52222" y1="30200" x2="52222" y2="30200"/>
                        <a14:foregroundMark x1="49444" y1="39800" x2="49444" y2="39800"/>
                        <a14:foregroundMark x1="41556" y1="41000" x2="41556" y2="41000"/>
                        <a14:foregroundMark x1="26222" y1="27600" x2="26222" y2="27600"/>
                        <a14:foregroundMark x1="68000" y1="46200" x2="68000" y2="46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888" y="2801453"/>
            <a:ext cx="834442" cy="46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2" name="Picture 10" descr="Fitness Cartoon clipart - Exercise, Line, Font, transparent clip art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10000" b="98600" l="10000" r="90000">
                        <a14:foregroundMark x1="42889" y1="23200" x2="42889" y2="23200"/>
                        <a14:foregroundMark x1="52222" y1="30200" x2="52222" y2="30200"/>
                        <a14:foregroundMark x1="49444" y1="39800" x2="49444" y2="39800"/>
                        <a14:foregroundMark x1="41556" y1="41000" x2="41556" y2="41000"/>
                        <a14:foregroundMark x1="26222" y1="27600" x2="26222" y2="27600"/>
                        <a14:foregroundMark x1="68000" y1="46200" x2="68000" y2="46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574" y="2932899"/>
            <a:ext cx="834442" cy="46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3" name="Picture 10" descr="Fitness Cartoon clipart - Exercise, Line, Font, transparent clip art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10000" b="98600" l="10000" r="90000">
                        <a14:foregroundMark x1="42889" y1="23200" x2="42889" y2="23200"/>
                        <a14:foregroundMark x1="52222" y1="30200" x2="52222" y2="30200"/>
                        <a14:foregroundMark x1="49444" y1="39800" x2="49444" y2="39800"/>
                        <a14:foregroundMark x1="41556" y1="41000" x2="41556" y2="41000"/>
                        <a14:foregroundMark x1="26222" y1="27600" x2="26222" y2="27600"/>
                        <a14:foregroundMark x1="68000" y1="46200" x2="68000" y2="46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997" y="4501584"/>
            <a:ext cx="834442" cy="46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4" name="Picture 10" descr="Fitness Cartoon clipart - Exercise, Line, Font, transparent clip art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10000" b="98600" l="10000" r="90000">
                        <a14:foregroundMark x1="42889" y1="23200" x2="42889" y2="23200"/>
                        <a14:foregroundMark x1="52222" y1="30200" x2="52222" y2="30200"/>
                        <a14:foregroundMark x1="49444" y1="39800" x2="49444" y2="39800"/>
                        <a14:foregroundMark x1="41556" y1="41000" x2="41556" y2="41000"/>
                        <a14:foregroundMark x1="26222" y1="27600" x2="26222" y2="27600"/>
                        <a14:foregroundMark x1="68000" y1="46200" x2="68000" y2="46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935" y="4444765"/>
            <a:ext cx="834442" cy="46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5721432" y="6263761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7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1362782" y="4556908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8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431960" y="3665890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Orienteering Logo - LogoDix"/>
          <p:cNvPicPr>
            <a:picLocks noChangeAspect="1" noChangeArrowheads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30" t="15761" r="32298" b="15176"/>
          <a:stretch/>
        </p:blipFill>
        <p:spPr bwMode="auto">
          <a:xfrm>
            <a:off x="3477385" y="4459260"/>
            <a:ext cx="332890" cy="31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9" name="Picture 10" descr="Fitness Cartoon clipart - Exercise, Line, Font, transparent clip art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10000" b="98600" l="10000" r="90000">
                        <a14:foregroundMark x1="42889" y1="23200" x2="42889" y2="23200"/>
                        <a14:foregroundMark x1="52222" y1="30200" x2="52222" y2="30200"/>
                        <a14:foregroundMark x1="49444" y1="39800" x2="49444" y2="39800"/>
                        <a14:foregroundMark x1="41556" y1="41000" x2="41556" y2="41000"/>
                        <a14:foregroundMark x1="26222" y1="27600" x2="26222" y2="27600"/>
                        <a14:foregroundMark x1="68000" y1="46200" x2="68000" y2="46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363" y="2969352"/>
            <a:ext cx="834442" cy="46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0" name="Picture 12" descr="Orienteering Logo - LogoDix"/>
          <p:cNvPicPr>
            <a:picLocks noChangeAspect="1" noChangeArrowheads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30" t="15761" r="32298" b="15176"/>
          <a:stretch/>
        </p:blipFill>
        <p:spPr bwMode="auto">
          <a:xfrm>
            <a:off x="205512" y="7631112"/>
            <a:ext cx="332890" cy="31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1" name="Picture 70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8740136" y="4966622"/>
            <a:ext cx="398409" cy="343890"/>
          </a:xfrm>
          <a:prstGeom prst="rect">
            <a:avLst/>
          </a:prstGeom>
        </p:spPr>
      </p:pic>
      <p:pic>
        <p:nvPicPr>
          <p:cNvPr id="703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3933601" y="10720186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4" name="Picture 70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8528240" y="11160908"/>
            <a:ext cx="398409" cy="343890"/>
          </a:xfrm>
          <a:prstGeom prst="rect">
            <a:avLst/>
          </a:prstGeom>
        </p:spPr>
      </p:pic>
      <p:pic>
        <p:nvPicPr>
          <p:cNvPr id="705" name="Picture 10" descr="Fitness Cartoon clipart - Exercise, Line, Font, transparent clip art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10000" b="98600" l="10000" r="90000">
                        <a14:foregroundMark x1="42889" y1="23200" x2="42889" y2="23200"/>
                        <a14:foregroundMark x1="52222" y1="30200" x2="52222" y2="30200"/>
                        <a14:foregroundMark x1="49444" y1="39800" x2="49444" y2="39800"/>
                        <a14:foregroundMark x1="41556" y1="41000" x2="41556" y2="41000"/>
                        <a14:foregroundMark x1="26222" y1="27600" x2="26222" y2="27600"/>
                        <a14:foregroundMark x1="68000" y1="46200" x2="68000" y2="46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907" y="2900390"/>
            <a:ext cx="834442" cy="46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7" name="TextBox 706"/>
          <p:cNvSpPr txBox="1"/>
          <p:nvPr/>
        </p:nvSpPr>
        <p:spPr>
          <a:xfrm>
            <a:off x="2128828" y="12359337"/>
            <a:ext cx="822650" cy="21544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GB" sz="800" dirty="0">
              <a:solidFill>
                <a:srgbClr val="FF0000"/>
              </a:solidFill>
              <a:ea typeface="Calibri"/>
              <a:cs typeface="Calibri"/>
            </a:endParaRPr>
          </a:p>
        </p:txBody>
      </p:sp>
      <p:pic>
        <p:nvPicPr>
          <p:cNvPr id="709" name="Picture 708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5" t="7465" b="7571"/>
          <a:stretch/>
        </p:blipFill>
        <p:spPr bwMode="auto">
          <a:xfrm>
            <a:off x="1867275" y="10976156"/>
            <a:ext cx="364093" cy="2872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10" name="TextBox 709"/>
          <p:cNvSpPr txBox="1"/>
          <p:nvPr/>
        </p:nvSpPr>
        <p:spPr>
          <a:xfrm>
            <a:off x="2164252" y="6002757"/>
            <a:ext cx="870140" cy="58477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Develop  more complex Rounders Athletics skills</a:t>
            </a:r>
          </a:p>
        </p:txBody>
      </p:sp>
      <p:cxnSp>
        <p:nvCxnSpPr>
          <p:cNvPr id="711" name="Straight Connector 710"/>
          <p:cNvCxnSpPr/>
          <p:nvPr/>
        </p:nvCxnSpPr>
        <p:spPr>
          <a:xfrm flipH="1" flipV="1">
            <a:off x="2432072" y="6820773"/>
            <a:ext cx="221410" cy="569124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2EF60A6-9479-FA79-CA82-6826BD5EBC34}"/>
              </a:ext>
            </a:extLst>
          </p:cNvPr>
          <p:cNvSpPr txBox="1"/>
          <p:nvPr/>
        </p:nvSpPr>
        <p:spPr>
          <a:xfrm>
            <a:off x="8392629" y="7340617"/>
            <a:ext cx="904592" cy="58477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Apply Netball skills to introduction to Basketball</a:t>
            </a:r>
            <a:endParaRPr lang="en-GB" sz="800" dirty="0">
              <a:ea typeface="Calibri"/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74899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276e521-d8f5-44a8-8722-75164a36e364">
      <UserInfo>
        <DisplayName/>
        <AccountId xsi:nil="true"/>
        <AccountType/>
      </UserInfo>
    </SharedWithUsers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2F6275-DA0B-478D-9521-99670F2E4F52}"/>
</file>

<file path=customXml/itemProps2.xml><?xml version="1.0" encoding="utf-8"?>
<ds:datastoreItem xmlns:ds="http://schemas.openxmlformats.org/officeDocument/2006/customXml" ds:itemID="{0CD3DE51-017C-4FCA-8B80-C592E2AD0F68}">
  <ds:schemaRefs>
    <ds:schemaRef ds:uri="http://schemas.microsoft.com/office/2006/metadata/properties"/>
    <ds:schemaRef ds:uri="http://purl.org/dc/terms/"/>
    <ds:schemaRef ds:uri="dc998093-9e9c-4e07-86fa-8dba3de4acf1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4a28ce9a-f95f-441c-8d34-ec1873dc2c4e"/>
  </ds:schemaRefs>
</ds:datastoreItem>
</file>

<file path=customXml/itemProps3.xml><?xml version="1.0" encoding="utf-8"?>
<ds:datastoreItem xmlns:ds="http://schemas.openxmlformats.org/officeDocument/2006/customXml" ds:itemID="{7DD8EC8A-8EB0-496E-8134-2AD27445F0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5410</TotalTime>
  <Words>373</Words>
  <Application>Microsoft Office PowerPoint</Application>
  <PresentationFormat>A3 Paper (297x420 mm)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Adobe Gothic Std B</vt:lpstr>
      <vt:lpstr>Arial</vt:lpstr>
      <vt:lpstr>Calibri</vt:lpstr>
      <vt:lpstr>Calibri Light</vt:lpstr>
      <vt:lpstr>Office Theme</vt:lpstr>
      <vt:lpstr>PowerPoint Presentation</vt:lpstr>
    </vt:vector>
  </TitlesOfParts>
  <Company>OSWBA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LGreen</dc:creator>
  <cp:lastModifiedBy>J Litchfield</cp:lastModifiedBy>
  <cp:revision>434</cp:revision>
  <cp:lastPrinted>2022-03-30T07:41:45Z</cp:lastPrinted>
  <dcterms:created xsi:type="dcterms:W3CDTF">2019-10-14T09:44:49Z</dcterms:created>
  <dcterms:modified xsi:type="dcterms:W3CDTF">2024-09-05T07:19:20Z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  <property fmtid="{D5CDD505-2E9C-101B-9397-08002B2CF9AE}" pid="3" name="Order">
    <vt:r8>378400</vt:r8>
  </property>
  <property fmtid="{D5CDD505-2E9C-101B-9397-08002B2CF9AE}" pid="4" name="xd_Signature">
    <vt:bool>false</vt:bool>
  </property>
  <property fmtid="{D5CDD505-2E9C-101B-9397-08002B2CF9AE}" pid="5" name="SharedWithUsers">
    <vt:lpwstr>13;#E Cooling</vt:lpwstr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MediaServiceImageTags">
    <vt:lpwstr/>
  </property>
  <property fmtid="{D5CDD505-2E9C-101B-9397-08002B2CF9AE}" pid="12" name="_SourceUrl">
    <vt:lpwstr/>
  </property>
  <property fmtid="{D5CDD505-2E9C-101B-9397-08002B2CF9AE}" pid="13" name="_SharedFileIndex">
    <vt:lpwstr/>
  </property>
</Properties>
</file>