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E4D7-A8AB-4079-9442-D213BD90570D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DA1E-ABE9-4EDC-9F73-9D31AE79F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01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E4D7-A8AB-4079-9442-D213BD90570D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DA1E-ABE9-4EDC-9F73-9D31AE79F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92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E4D7-A8AB-4079-9442-D213BD90570D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DA1E-ABE9-4EDC-9F73-9D31AE79F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2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E4D7-A8AB-4079-9442-D213BD90570D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DA1E-ABE9-4EDC-9F73-9D31AE79F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0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E4D7-A8AB-4079-9442-D213BD90570D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DA1E-ABE9-4EDC-9F73-9D31AE79F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88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E4D7-A8AB-4079-9442-D213BD90570D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DA1E-ABE9-4EDC-9F73-9D31AE79F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8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E4D7-A8AB-4079-9442-D213BD90570D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DA1E-ABE9-4EDC-9F73-9D31AE79F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5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E4D7-A8AB-4079-9442-D213BD90570D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DA1E-ABE9-4EDC-9F73-9D31AE79F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07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E4D7-A8AB-4079-9442-D213BD90570D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DA1E-ABE9-4EDC-9F73-9D31AE79F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7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E4D7-A8AB-4079-9442-D213BD90570D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DA1E-ABE9-4EDC-9F73-9D31AE79F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44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E4D7-A8AB-4079-9442-D213BD90570D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DA1E-ABE9-4EDC-9F73-9D31AE79F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6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FE4D7-A8AB-4079-9442-D213BD90570D}" type="datetimeFigureOut">
              <a:rPr lang="en-GB" smtClean="0"/>
              <a:t>02/09/2022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9DA1E-ABE9-4EDC-9F73-9D31AE79F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7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t="18732" r="24149" b="16397"/>
          <a:stretch>
            <a:fillRect/>
          </a:stretch>
        </p:blipFill>
        <p:spPr bwMode="auto">
          <a:xfrm>
            <a:off x="-1" y="0"/>
            <a:ext cx="6369218" cy="32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0" t="18539" r="24225" b="16562"/>
          <a:stretch>
            <a:fillRect/>
          </a:stretch>
        </p:blipFill>
        <p:spPr bwMode="auto">
          <a:xfrm>
            <a:off x="-1" y="6479836"/>
            <a:ext cx="6376358" cy="312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267" t="18740" r="24400" b="16548"/>
          <a:stretch/>
        </p:blipFill>
        <p:spPr>
          <a:xfrm>
            <a:off x="6352846" y="0"/>
            <a:ext cx="6416589" cy="3239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4133" t="18503" r="24133" b="16548"/>
          <a:stretch/>
        </p:blipFill>
        <p:spPr>
          <a:xfrm>
            <a:off x="-10265" y="3239970"/>
            <a:ext cx="6383499" cy="3239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4200" t="18859" r="24200" b="16548"/>
          <a:stretch/>
        </p:blipFill>
        <p:spPr>
          <a:xfrm>
            <a:off x="6339840" y="3239866"/>
            <a:ext cx="6461759" cy="3239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24200" t="18622" r="24133" b="16429"/>
          <a:stretch/>
        </p:blipFill>
        <p:spPr>
          <a:xfrm>
            <a:off x="6373236" y="6422125"/>
            <a:ext cx="6428364" cy="32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2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  <SharedWithUsers xmlns="4276e521-d8f5-44a8-8722-75164a36e364">
      <UserInfo>
        <DisplayName/>
        <AccountId xsi:nil="true"/>
        <AccountType/>
      </UserInfo>
    </SharedWithUsers>
    <MediaLengthInSeconds xmlns="b6daa2f3-06b5-47f8-a85d-067055f32ca7" xsi:nil="true"/>
  </documentManagement>
</p:properties>
</file>

<file path=customXml/itemProps1.xml><?xml version="1.0" encoding="utf-8"?>
<ds:datastoreItem xmlns:ds="http://schemas.openxmlformats.org/officeDocument/2006/customXml" ds:itemID="{1F298F32-A3C8-4EB6-904D-320D7D7653DC}"/>
</file>

<file path=customXml/itemProps2.xml><?xml version="1.0" encoding="utf-8"?>
<ds:datastoreItem xmlns:ds="http://schemas.openxmlformats.org/officeDocument/2006/customXml" ds:itemID="{68273325-78BC-4031-A9D7-0EC2659F2D8A}"/>
</file>

<file path=customXml/itemProps3.xml><?xml version="1.0" encoding="utf-8"?>
<ds:datastoreItem xmlns:ds="http://schemas.openxmlformats.org/officeDocument/2006/customXml" ds:itemID="{244D9EDE-AB0A-40A7-B9C7-8E9159DA270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A3 Paper (297x420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Windows User</cp:lastModifiedBy>
  <cp:revision>1</cp:revision>
  <dcterms:created xsi:type="dcterms:W3CDTF">2022-09-02T14:27:41Z</dcterms:created>
  <dcterms:modified xsi:type="dcterms:W3CDTF">2022-09-02T14:35:08Z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