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3"/>
    <p:sldMasterId id="2147483683" r:id="rId4"/>
    <p:sldMasterId id="2147483684" r:id="rId5"/>
  </p:sldMasterIdLst>
  <p:notesMasterIdLst>
    <p:notesMasterId r:id="rId11"/>
  </p:notesMasterIdLst>
  <p:sldIdLst>
    <p:sldId id="256" r:id="rId6"/>
    <p:sldId id="287" r:id="rId7"/>
    <p:sldId id="288" r:id="rId8"/>
    <p:sldId id="289" r:id="rId9"/>
    <p:sldId id="290" r:id="rId10"/>
  </p:sldIdLst>
  <p:sldSz cx="10691813" cy="7559675"/>
  <p:notesSz cx="7559675" cy="10691813"/>
  <p:embeddedFontLst>
    <p:embeddedFont>
      <p:font typeface="Alfa Slab One" panose="020B0604020202020204" charset="0"/>
      <p:regular r:id="rId12"/>
    </p:embeddedFont>
    <p:embeddedFont>
      <p:font typeface="Century Gothic" panose="020B0502020202020204" pitchFamily="34" charset="0"/>
      <p:regular r:id="rId13"/>
      <p:bold r:id="rId14"/>
      <p:italic r:id="rId15"/>
      <p:boldItalic r:id="rId16"/>
    </p:embeddedFont>
    <p:embeddedFont>
      <p:font typeface="Questrial" pitchFamily="2"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25536-2345-439D-BD1A-A5A1BFA626D4}" v="33" dt="2022-10-25T09:23:47.759"/>
  </p1510:revLst>
</p1510:revInfo>
</file>

<file path=ppt/tableStyles.xml><?xml version="1.0" encoding="utf-8"?>
<a:tblStyleLst xmlns:a="http://schemas.openxmlformats.org/drawingml/2006/main" def="{03EF73A1-1B10-4B4D-9F80-4D1086DF804C}">
  <a:tblStyle styleId="{03EF73A1-1B10-4B4D-9F80-4D1086DF80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7C51354-917E-4DF9-84E5-CF28C6E05116}"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602" y="90"/>
      </p:cViewPr>
      <p:guideLst>
        <p:guide orient="horz" pos="2381"/>
        <p:guide pos="3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font" Target="fonts/font3.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112b66a6f13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112b66a6f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10860d4fa7e_1_97:notes"/>
          <p:cNvSpPr>
            <a:spLocks noGrp="1" noRot="1" noChangeAspect="1"/>
          </p:cNvSpPr>
          <p:nvPr>
            <p:ph type="sldImg" idx="2"/>
          </p:nvPr>
        </p:nvSpPr>
        <p:spPr>
          <a:xfrm>
            <a:off x="1036638" y="585788"/>
            <a:ext cx="41481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10860d4fa7e_1_97: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10860d4fa7e_1_123:notes"/>
          <p:cNvSpPr>
            <a:spLocks noGrp="1" noRot="1" noChangeAspect="1"/>
          </p:cNvSpPr>
          <p:nvPr>
            <p:ph type="sldImg" idx="2"/>
          </p:nvPr>
        </p:nvSpPr>
        <p:spPr>
          <a:xfrm>
            <a:off x="1036638" y="585788"/>
            <a:ext cx="41481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10860d4fa7e_1_123: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125adb7d93c_0_58: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125adb7d93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364468" y="4165643"/>
            <a:ext cx="9963000" cy="11649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64478" y="1094388"/>
            <a:ext cx="9963000" cy="3016800"/>
          </a:xfrm>
          <a:prstGeom prst="rect">
            <a:avLst/>
          </a:prstGeom>
        </p:spPr>
        <p:txBody>
          <a:bodyPr spcFirstLastPara="1" wrap="square" lIns="117400" tIns="117400" rIns="117400" bIns="117400" anchor="b" anchorCtr="0">
            <a:noAutofit/>
          </a:bodyPr>
          <a:lstStyle>
            <a:lvl1pPr lvl="0" algn="ctr" rtl="0">
              <a:spcBef>
                <a:spcPts val="0"/>
              </a:spcBef>
              <a:spcAft>
                <a:spcPts val="0"/>
              </a:spcAft>
              <a:buSzPts val="6700"/>
              <a:buNone/>
              <a:defRPr sz="6700"/>
            </a:lvl1pPr>
            <a:lvl2pPr lvl="1" algn="ctr" rtl="0">
              <a:spcBef>
                <a:spcPts val="0"/>
              </a:spcBef>
              <a:spcAft>
                <a:spcPts val="0"/>
              </a:spcAft>
              <a:buSzPts val="6700"/>
              <a:buNone/>
              <a:defRPr sz="6700"/>
            </a:lvl2pPr>
            <a:lvl3pPr lvl="2" algn="ctr" rtl="0">
              <a:spcBef>
                <a:spcPts val="0"/>
              </a:spcBef>
              <a:spcAft>
                <a:spcPts val="0"/>
              </a:spcAft>
              <a:buSzPts val="6700"/>
              <a:buNone/>
              <a:defRPr sz="6700"/>
            </a:lvl3pPr>
            <a:lvl4pPr lvl="3" algn="ctr" rtl="0">
              <a:spcBef>
                <a:spcPts val="0"/>
              </a:spcBef>
              <a:spcAft>
                <a:spcPts val="0"/>
              </a:spcAft>
              <a:buSzPts val="6700"/>
              <a:buNone/>
              <a:defRPr sz="6700"/>
            </a:lvl4pPr>
            <a:lvl5pPr lvl="4" algn="ctr" rtl="0">
              <a:spcBef>
                <a:spcPts val="0"/>
              </a:spcBef>
              <a:spcAft>
                <a:spcPts val="0"/>
              </a:spcAft>
              <a:buSzPts val="6700"/>
              <a:buNone/>
              <a:defRPr sz="6700"/>
            </a:lvl5pPr>
            <a:lvl6pPr lvl="5" algn="ctr" rtl="0">
              <a:spcBef>
                <a:spcPts val="0"/>
              </a:spcBef>
              <a:spcAft>
                <a:spcPts val="0"/>
              </a:spcAft>
              <a:buSzPts val="6700"/>
              <a:buNone/>
              <a:defRPr sz="6700"/>
            </a:lvl6pPr>
            <a:lvl7pPr lvl="6" algn="ctr" rtl="0">
              <a:spcBef>
                <a:spcPts val="0"/>
              </a:spcBef>
              <a:spcAft>
                <a:spcPts val="0"/>
              </a:spcAft>
              <a:buSzPts val="6700"/>
              <a:buNone/>
              <a:defRPr sz="6700"/>
            </a:lvl7pPr>
            <a:lvl8pPr lvl="7" algn="ctr" rtl="0">
              <a:spcBef>
                <a:spcPts val="0"/>
              </a:spcBef>
              <a:spcAft>
                <a:spcPts val="0"/>
              </a:spcAft>
              <a:buSzPts val="6700"/>
              <a:buNone/>
              <a:defRPr sz="6700"/>
            </a:lvl8pPr>
            <a:lvl9pPr lvl="8" algn="ctr" rtl="0">
              <a:spcBef>
                <a:spcPts val="0"/>
              </a:spcBef>
              <a:spcAft>
                <a:spcPts val="0"/>
              </a:spcAft>
              <a:buSzPts val="6700"/>
              <a:buNone/>
              <a:defRPr sz="6700"/>
            </a:lvl9pPr>
          </a:lstStyle>
          <a:p>
            <a:endParaRPr/>
          </a:p>
        </p:txBody>
      </p:sp>
      <p:sp>
        <p:nvSpPr>
          <p:cNvPr id="56" name="Google Shape;56;p14"/>
          <p:cNvSpPr txBox="1">
            <a:spLocks noGrp="1"/>
          </p:cNvSpPr>
          <p:nvPr>
            <p:ph type="subTitle" idx="1"/>
          </p:nvPr>
        </p:nvSpPr>
        <p:spPr>
          <a:xfrm>
            <a:off x="364468" y="4165643"/>
            <a:ext cx="9963000" cy="1164900"/>
          </a:xfrm>
          <a:prstGeom prst="rect">
            <a:avLst/>
          </a:prstGeom>
        </p:spPr>
        <p:txBody>
          <a:bodyPr spcFirstLastPara="1" wrap="square" lIns="117400" tIns="117400" rIns="117400" bIns="1174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57" name="Google Shape;57;p14"/>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64468" y="3161354"/>
            <a:ext cx="9963000" cy="1237200"/>
          </a:xfrm>
          <a:prstGeom prst="rect">
            <a:avLst/>
          </a:prstGeom>
        </p:spPr>
        <p:txBody>
          <a:bodyPr spcFirstLastPara="1" wrap="square" lIns="117400" tIns="117400" rIns="117400" bIns="117400" anchor="ctr" anchorCtr="0">
            <a:noAutofit/>
          </a:bodyPr>
          <a:lstStyle>
            <a:lvl1pPr lvl="0" algn="ctr" rtl="0">
              <a:spcBef>
                <a:spcPts val="0"/>
              </a:spcBef>
              <a:spcAft>
                <a:spcPts val="0"/>
              </a:spcAft>
              <a:buSzPts val="4700"/>
              <a:buNone/>
              <a:defRPr sz="4700"/>
            </a:lvl1pPr>
            <a:lvl2pPr lvl="1" algn="ctr" rtl="0">
              <a:spcBef>
                <a:spcPts val="0"/>
              </a:spcBef>
              <a:spcAft>
                <a:spcPts val="0"/>
              </a:spcAft>
              <a:buSzPts val="4700"/>
              <a:buNone/>
              <a:defRPr sz="4700"/>
            </a:lvl2pPr>
            <a:lvl3pPr lvl="2" algn="ctr" rtl="0">
              <a:spcBef>
                <a:spcPts val="0"/>
              </a:spcBef>
              <a:spcAft>
                <a:spcPts val="0"/>
              </a:spcAft>
              <a:buSzPts val="4700"/>
              <a:buNone/>
              <a:defRPr sz="4700"/>
            </a:lvl3pPr>
            <a:lvl4pPr lvl="3" algn="ctr" rtl="0">
              <a:spcBef>
                <a:spcPts val="0"/>
              </a:spcBef>
              <a:spcAft>
                <a:spcPts val="0"/>
              </a:spcAft>
              <a:buSzPts val="4700"/>
              <a:buNone/>
              <a:defRPr sz="4700"/>
            </a:lvl4pPr>
            <a:lvl5pPr lvl="4" algn="ctr" rtl="0">
              <a:spcBef>
                <a:spcPts val="0"/>
              </a:spcBef>
              <a:spcAft>
                <a:spcPts val="0"/>
              </a:spcAft>
              <a:buSzPts val="4700"/>
              <a:buNone/>
              <a:defRPr sz="4700"/>
            </a:lvl5pPr>
            <a:lvl6pPr lvl="5" algn="ctr" rtl="0">
              <a:spcBef>
                <a:spcPts val="0"/>
              </a:spcBef>
              <a:spcAft>
                <a:spcPts val="0"/>
              </a:spcAft>
              <a:buSzPts val="4700"/>
              <a:buNone/>
              <a:defRPr sz="4700"/>
            </a:lvl6pPr>
            <a:lvl7pPr lvl="6" algn="ctr" rtl="0">
              <a:spcBef>
                <a:spcPts val="0"/>
              </a:spcBef>
              <a:spcAft>
                <a:spcPts val="0"/>
              </a:spcAft>
              <a:buSzPts val="4700"/>
              <a:buNone/>
              <a:defRPr sz="4700"/>
            </a:lvl7pPr>
            <a:lvl8pPr lvl="7" algn="ctr" rtl="0">
              <a:spcBef>
                <a:spcPts val="0"/>
              </a:spcBef>
              <a:spcAft>
                <a:spcPts val="0"/>
              </a:spcAft>
              <a:buSzPts val="4700"/>
              <a:buNone/>
              <a:defRPr sz="4700"/>
            </a:lvl8pPr>
            <a:lvl9pPr lvl="8" algn="ctr" rtl="0">
              <a:spcBef>
                <a:spcPts val="0"/>
              </a:spcBef>
              <a:spcAft>
                <a:spcPts val="0"/>
              </a:spcAft>
              <a:buSzPts val="4700"/>
              <a:buNone/>
              <a:defRPr sz="4700"/>
            </a:lvl9pPr>
          </a:lstStyle>
          <a:p>
            <a:endParaRPr/>
          </a:p>
        </p:txBody>
      </p:sp>
      <p:sp>
        <p:nvSpPr>
          <p:cNvPr id="60" name="Google Shape;60;p15"/>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64468" y="654105"/>
            <a:ext cx="9963000" cy="841800"/>
          </a:xfrm>
          <a:prstGeom prst="rect">
            <a:avLst/>
          </a:prstGeom>
        </p:spPr>
        <p:txBody>
          <a:bodyPr spcFirstLastPara="1" wrap="square" lIns="117400" tIns="117400" rIns="117400" bIns="1174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3" name="Google Shape;63;p16"/>
          <p:cNvSpPr txBox="1">
            <a:spLocks noGrp="1"/>
          </p:cNvSpPr>
          <p:nvPr>
            <p:ph type="body" idx="1"/>
          </p:nvPr>
        </p:nvSpPr>
        <p:spPr>
          <a:xfrm>
            <a:off x="364468" y="1693927"/>
            <a:ext cx="9963000" cy="5021400"/>
          </a:xfrm>
          <a:prstGeom prst="rect">
            <a:avLst/>
          </a:prstGeom>
        </p:spPr>
        <p:txBody>
          <a:bodyPr spcFirstLastPara="1" wrap="square" lIns="117400" tIns="117400" rIns="117400" bIns="117400" anchor="t" anchorCtr="0">
            <a:noAutofit/>
          </a:bodyPr>
          <a:lstStyle>
            <a:lvl1pPr marL="457200" lvl="0" indent="-374650" rtl="0">
              <a:spcBef>
                <a:spcPts val="0"/>
              </a:spcBef>
              <a:spcAft>
                <a:spcPts val="0"/>
              </a:spcAft>
              <a:buSzPts val="2300"/>
              <a:buChar char="●"/>
              <a:defRPr/>
            </a:lvl1pPr>
            <a:lvl2pPr marL="914400" lvl="1" indent="-342900" rtl="0">
              <a:spcBef>
                <a:spcPts val="2000"/>
              </a:spcBef>
              <a:spcAft>
                <a:spcPts val="0"/>
              </a:spcAft>
              <a:buSzPts val="1800"/>
              <a:buChar char="○"/>
              <a:defRPr/>
            </a:lvl2pPr>
            <a:lvl3pPr marL="1371600" lvl="2" indent="-342900" rtl="0">
              <a:spcBef>
                <a:spcPts val="2000"/>
              </a:spcBef>
              <a:spcAft>
                <a:spcPts val="0"/>
              </a:spcAft>
              <a:buSzPts val="1800"/>
              <a:buChar char="■"/>
              <a:defRPr/>
            </a:lvl3pPr>
            <a:lvl4pPr marL="1828800" lvl="3" indent="-342900" rtl="0">
              <a:spcBef>
                <a:spcPts val="2000"/>
              </a:spcBef>
              <a:spcAft>
                <a:spcPts val="0"/>
              </a:spcAft>
              <a:buSzPts val="1800"/>
              <a:buChar char="●"/>
              <a:defRPr/>
            </a:lvl4pPr>
            <a:lvl5pPr marL="2286000" lvl="4" indent="-342900" rtl="0">
              <a:spcBef>
                <a:spcPts val="2000"/>
              </a:spcBef>
              <a:spcAft>
                <a:spcPts val="0"/>
              </a:spcAft>
              <a:buSzPts val="1800"/>
              <a:buChar char="○"/>
              <a:defRPr/>
            </a:lvl5pPr>
            <a:lvl6pPr marL="2743200" lvl="5" indent="-342900" rtl="0">
              <a:spcBef>
                <a:spcPts val="2000"/>
              </a:spcBef>
              <a:spcAft>
                <a:spcPts val="0"/>
              </a:spcAft>
              <a:buSzPts val="1800"/>
              <a:buChar char="■"/>
              <a:defRPr/>
            </a:lvl6pPr>
            <a:lvl7pPr marL="3200400" lvl="6" indent="-342900" rtl="0">
              <a:spcBef>
                <a:spcPts val="2000"/>
              </a:spcBef>
              <a:spcAft>
                <a:spcPts val="0"/>
              </a:spcAft>
              <a:buSzPts val="1800"/>
              <a:buChar char="●"/>
              <a:defRPr/>
            </a:lvl7pPr>
            <a:lvl8pPr marL="3657600" lvl="7" indent="-342900" rtl="0">
              <a:spcBef>
                <a:spcPts val="2000"/>
              </a:spcBef>
              <a:spcAft>
                <a:spcPts val="0"/>
              </a:spcAft>
              <a:buSzPts val="1800"/>
              <a:buChar char="○"/>
              <a:defRPr/>
            </a:lvl8pPr>
            <a:lvl9pPr marL="4114800" lvl="8" indent="-342900" rtl="0">
              <a:spcBef>
                <a:spcPts val="2000"/>
              </a:spcBef>
              <a:spcAft>
                <a:spcPts val="2000"/>
              </a:spcAft>
              <a:buSzPts val="1800"/>
              <a:buChar char="■"/>
              <a:defRPr/>
            </a:lvl9pPr>
          </a:lstStyle>
          <a:p>
            <a:endParaRPr/>
          </a:p>
        </p:txBody>
      </p:sp>
      <p:sp>
        <p:nvSpPr>
          <p:cNvPr id="64" name="Google Shape;64;p16"/>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64468" y="654105"/>
            <a:ext cx="9963000" cy="841800"/>
          </a:xfrm>
          <a:prstGeom prst="rect">
            <a:avLst/>
          </a:prstGeom>
        </p:spPr>
        <p:txBody>
          <a:bodyPr spcFirstLastPara="1" wrap="square" lIns="117400" tIns="117400" rIns="117400" bIns="1174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7" name="Google Shape;67;p17"/>
          <p:cNvSpPr txBox="1">
            <a:spLocks noGrp="1"/>
          </p:cNvSpPr>
          <p:nvPr>
            <p:ph type="body" idx="1"/>
          </p:nvPr>
        </p:nvSpPr>
        <p:spPr>
          <a:xfrm>
            <a:off x="364468" y="1693927"/>
            <a:ext cx="4677000" cy="5021400"/>
          </a:xfrm>
          <a:prstGeom prst="rect">
            <a:avLst/>
          </a:prstGeom>
        </p:spPr>
        <p:txBody>
          <a:bodyPr spcFirstLastPara="1" wrap="square" lIns="117400" tIns="117400" rIns="117400" bIns="117400" anchor="t" anchorCtr="0">
            <a:noAutofit/>
          </a:bodyPr>
          <a:lstStyle>
            <a:lvl1pPr marL="457200" lvl="0" indent="-342900" rtl="0">
              <a:spcBef>
                <a:spcPts val="0"/>
              </a:spcBef>
              <a:spcAft>
                <a:spcPts val="0"/>
              </a:spcAft>
              <a:buSzPts val="1800"/>
              <a:buChar char="●"/>
              <a:defRPr sz="18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68" name="Google Shape;68;p17"/>
          <p:cNvSpPr txBox="1">
            <a:spLocks noGrp="1"/>
          </p:cNvSpPr>
          <p:nvPr>
            <p:ph type="body" idx="2"/>
          </p:nvPr>
        </p:nvSpPr>
        <p:spPr>
          <a:xfrm>
            <a:off x="5650483" y="1693927"/>
            <a:ext cx="4677000" cy="5021400"/>
          </a:xfrm>
          <a:prstGeom prst="rect">
            <a:avLst/>
          </a:prstGeom>
        </p:spPr>
        <p:txBody>
          <a:bodyPr spcFirstLastPara="1" wrap="square" lIns="117400" tIns="117400" rIns="117400" bIns="117400" anchor="t" anchorCtr="0">
            <a:noAutofit/>
          </a:bodyPr>
          <a:lstStyle>
            <a:lvl1pPr marL="457200" lvl="0" indent="-342900" rtl="0">
              <a:spcBef>
                <a:spcPts val="0"/>
              </a:spcBef>
              <a:spcAft>
                <a:spcPts val="0"/>
              </a:spcAft>
              <a:buSzPts val="1800"/>
              <a:buChar char="●"/>
              <a:defRPr sz="18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69" name="Google Shape;69;p17"/>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64468" y="654105"/>
            <a:ext cx="9963000" cy="841800"/>
          </a:xfrm>
          <a:prstGeom prst="rect">
            <a:avLst/>
          </a:prstGeom>
        </p:spPr>
        <p:txBody>
          <a:bodyPr spcFirstLastPara="1" wrap="square" lIns="117400" tIns="117400" rIns="117400" bIns="1174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2" name="Google Shape;72;p18"/>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64468" y="816630"/>
            <a:ext cx="3283500" cy="1110600"/>
          </a:xfrm>
          <a:prstGeom prst="rect">
            <a:avLst/>
          </a:prstGeom>
        </p:spPr>
        <p:txBody>
          <a:bodyPr spcFirstLastPara="1" wrap="square" lIns="117400" tIns="117400" rIns="117400" bIns="117400"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19"/>
          <p:cNvSpPr txBox="1">
            <a:spLocks noGrp="1"/>
          </p:cNvSpPr>
          <p:nvPr>
            <p:ph type="body" idx="1"/>
          </p:nvPr>
        </p:nvSpPr>
        <p:spPr>
          <a:xfrm>
            <a:off x="364468" y="2042457"/>
            <a:ext cx="3283500" cy="4673100"/>
          </a:xfrm>
          <a:prstGeom prst="rect">
            <a:avLst/>
          </a:prstGeom>
        </p:spPr>
        <p:txBody>
          <a:bodyPr spcFirstLastPara="1" wrap="square" lIns="117400" tIns="117400" rIns="117400" bIns="117400" anchor="t" anchorCtr="0">
            <a:noAutofit/>
          </a:bodyPr>
          <a:lstStyle>
            <a:lvl1pPr marL="457200" lvl="0" indent="-323850" rtl="0">
              <a:spcBef>
                <a:spcPts val="0"/>
              </a:spcBef>
              <a:spcAft>
                <a:spcPts val="0"/>
              </a:spcAft>
              <a:buSzPts val="1500"/>
              <a:buChar char="●"/>
              <a:defRPr sz="1500"/>
            </a:lvl1pPr>
            <a:lvl2pPr marL="914400" lvl="1" indent="-323850" rtl="0">
              <a:spcBef>
                <a:spcPts val="2000"/>
              </a:spcBef>
              <a:spcAft>
                <a:spcPts val="0"/>
              </a:spcAft>
              <a:buSzPts val="1500"/>
              <a:buChar char="○"/>
              <a:defRPr sz="1500"/>
            </a:lvl2pPr>
            <a:lvl3pPr marL="1371600" lvl="2" indent="-323850" rtl="0">
              <a:spcBef>
                <a:spcPts val="2000"/>
              </a:spcBef>
              <a:spcAft>
                <a:spcPts val="0"/>
              </a:spcAft>
              <a:buSzPts val="1500"/>
              <a:buChar char="■"/>
              <a:defRPr sz="1500"/>
            </a:lvl3pPr>
            <a:lvl4pPr marL="1828800" lvl="3" indent="-323850" rtl="0">
              <a:spcBef>
                <a:spcPts val="2000"/>
              </a:spcBef>
              <a:spcAft>
                <a:spcPts val="0"/>
              </a:spcAft>
              <a:buSzPts val="1500"/>
              <a:buChar char="●"/>
              <a:defRPr sz="1500"/>
            </a:lvl4pPr>
            <a:lvl5pPr marL="2286000" lvl="4" indent="-323850" rtl="0">
              <a:spcBef>
                <a:spcPts val="2000"/>
              </a:spcBef>
              <a:spcAft>
                <a:spcPts val="0"/>
              </a:spcAft>
              <a:buSzPts val="1500"/>
              <a:buChar char="○"/>
              <a:defRPr sz="1500"/>
            </a:lvl5pPr>
            <a:lvl6pPr marL="2743200" lvl="5" indent="-323850" rtl="0">
              <a:spcBef>
                <a:spcPts val="2000"/>
              </a:spcBef>
              <a:spcAft>
                <a:spcPts val="0"/>
              </a:spcAft>
              <a:buSzPts val="1500"/>
              <a:buChar char="■"/>
              <a:defRPr sz="1500"/>
            </a:lvl6pPr>
            <a:lvl7pPr marL="3200400" lvl="6" indent="-323850" rtl="0">
              <a:spcBef>
                <a:spcPts val="2000"/>
              </a:spcBef>
              <a:spcAft>
                <a:spcPts val="0"/>
              </a:spcAft>
              <a:buSzPts val="1500"/>
              <a:buChar char="●"/>
              <a:defRPr sz="1500"/>
            </a:lvl7pPr>
            <a:lvl8pPr marL="3657600" lvl="7" indent="-323850" rtl="0">
              <a:spcBef>
                <a:spcPts val="2000"/>
              </a:spcBef>
              <a:spcAft>
                <a:spcPts val="0"/>
              </a:spcAft>
              <a:buSzPts val="1500"/>
              <a:buChar char="○"/>
              <a:defRPr sz="1500"/>
            </a:lvl8pPr>
            <a:lvl9pPr marL="4114800" lvl="8" indent="-323850" rtl="0">
              <a:spcBef>
                <a:spcPts val="2000"/>
              </a:spcBef>
              <a:spcAft>
                <a:spcPts val="2000"/>
              </a:spcAft>
              <a:buSzPts val="1500"/>
              <a:buChar char="■"/>
              <a:defRPr sz="1500"/>
            </a:lvl9pPr>
          </a:lstStyle>
          <a:p>
            <a:endParaRPr/>
          </a:p>
        </p:txBody>
      </p:sp>
      <p:sp>
        <p:nvSpPr>
          <p:cNvPr id="76" name="Google Shape;76;p19"/>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573245" y="661638"/>
            <a:ext cx="7445700" cy="6012600"/>
          </a:xfrm>
          <a:prstGeom prst="rect">
            <a:avLst/>
          </a:prstGeom>
        </p:spPr>
        <p:txBody>
          <a:bodyPr spcFirstLastPara="1" wrap="square" lIns="117400" tIns="117400" rIns="117400" bIns="117400" anchor="ctr" anchorCtr="0">
            <a:noAutofit/>
          </a:bodyPr>
          <a:lstStyle>
            <a:lvl1pPr lvl="0" rtl="0">
              <a:spcBef>
                <a:spcPts val="0"/>
              </a:spcBef>
              <a:spcAft>
                <a:spcPts val="0"/>
              </a:spcAft>
              <a:buSzPts val="6200"/>
              <a:buNone/>
              <a:defRPr sz="6200"/>
            </a:lvl1pPr>
            <a:lvl2pPr lvl="1" rtl="0">
              <a:spcBef>
                <a:spcPts val="0"/>
              </a:spcBef>
              <a:spcAft>
                <a:spcPts val="0"/>
              </a:spcAft>
              <a:buSzPts val="6200"/>
              <a:buNone/>
              <a:defRPr sz="6200"/>
            </a:lvl2pPr>
            <a:lvl3pPr lvl="2" rtl="0">
              <a:spcBef>
                <a:spcPts val="0"/>
              </a:spcBef>
              <a:spcAft>
                <a:spcPts val="0"/>
              </a:spcAft>
              <a:buSzPts val="6200"/>
              <a:buNone/>
              <a:defRPr sz="6200"/>
            </a:lvl3pPr>
            <a:lvl4pPr lvl="3" rtl="0">
              <a:spcBef>
                <a:spcPts val="0"/>
              </a:spcBef>
              <a:spcAft>
                <a:spcPts val="0"/>
              </a:spcAft>
              <a:buSzPts val="6200"/>
              <a:buNone/>
              <a:defRPr sz="6200"/>
            </a:lvl4pPr>
            <a:lvl5pPr lvl="4" rtl="0">
              <a:spcBef>
                <a:spcPts val="0"/>
              </a:spcBef>
              <a:spcAft>
                <a:spcPts val="0"/>
              </a:spcAft>
              <a:buSzPts val="6200"/>
              <a:buNone/>
              <a:defRPr sz="6200"/>
            </a:lvl5pPr>
            <a:lvl6pPr lvl="5" rtl="0">
              <a:spcBef>
                <a:spcPts val="0"/>
              </a:spcBef>
              <a:spcAft>
                <a:spcPts val="0"/>
              </a:spcAft>
              <a:buSzPts val="6200"/>
              <a:buNone/>
              <a:defRPr sz="6200"/>
            </a:lvl6pPr>
            <a:lvl7pPr lvl="6" rtl="0">
              <a:spcBef>
                <a:spcPts val="0"/>
              </a:spcBef>
              <a:spcAft>
                <a:spcPts val="0"/>
              </a:spcAft>
              <a:buSzPts val="6200"/>
              <a:buNone/>
              <a:defRPr sz="6200"/>
            </a:lvl7pPr>
            <a:lvl8pPr lvl="7" rtl="0">
              <a:spcBef>
                <a:spcPts val="0"/>
              </a:spcBef>
              <a:spcAft>
                <a:spcPts val="0"/>
              </a:spcAft>
              <a:buSzPts val="6200"/>
              <a:buNone/>
              <a:defRPr sz="6200"/>
            </a:lvl8pPr>
            <a:lvl9pPr lvl="8" rtl="0">
              <a:spcBef>
                <a:spcPts val="0"/>
              </a:spcBef>
              <a:spcAft>
                <a:spcPts val="0"/>
              </a:spcAft>
              <a:buSzPts val="6200"/>
              <a:buNone/>
              <a:defRPr sz="6200"/>
            </a:lvl9pPr>
          </a:lstStyle>
          <a:p>
            <a:endParaRPr/>
          </a:p>
        </p:txBody>
      </p:sp>
      <p:sp>
        <p:nvSpPr>
          <p:cNvPr id="79" name="Google Shape;79;p20"/>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5346000" y="-184"/>
            <a:ext cx="5346000" cy="7560000"/>
          </a:xfrm>
          <a:prstGeom prst="rect">
            <a:avLst/>
          </a:prstGeom>
          <a:solidFill>
            <a:schemeClr val="lt2"/>
          </a:solidFill>
          <a:ln>
            <a:noFill/>
          </a:ln>
        </p:spPr>
        <p:txBody>
          <a:bodyPr spcFirstLastPara="1" wrap="square" lIns="117400" tIns="117400" rIns="117400" bIns="117400"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310447" y="1812541"/>
            <a:ext cx="4730100" cy="2178600"/>
          </a:xfrm>
          <a:prstGeom prst="rect">
            <a:avLst/>
          </a:prstGeom>
        </p:spPr>
        <p:txBody>
          <a:bodyPr spcFirstLastPara="1" wrap="square" lIns="117400" tIns="117400" rIns="117400" bIns="1174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83" name="Google Shape;83;p21"/>
          <p:cNvSpPr txBox="1">
            <a:spLocks noGrp="1"/>
          </p:cNvSpPr>
          <p:nvPr>
            <p:ph type="subTitle" idx="1"/>
          </p:nvPr>
        </p:nvSpPr>
        <p:spPr>
          <a:xfrm>
            <a:off x="310447" y="4120005"/>
            <a:ext cx="4730100" cy="1815300"/>
          </a:xfrm>
          <a:prstGeom prst="rect">
            <a:avLst/>
          </a:prstGeom>
        </p:spPr>
        <p:txBody>
          <a:bodyPr spcFirstLastPara="1" wrap="square" lIns="117400" tIns="117400" rIns="117400" bIns="1174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4" name="Google Shape;84;p21"/>
          <p:cNvSpPr txBox="1">
            <a:spLocks noGrp="1"/>
          </p:cNvSpPr>
          <p:nvPr>
            <p:ph type="body" idx="2"/>
          </p:nvPr>
        </p:nvSpPr>
        <p:spPr>
          <a:xfrm>
            <a:off x="5775715" y="1064257"/>
            <a:ext cx="4486500" cy="5431200"/>
          </a:xfrm>
          <a:prstGeom prst="rect">
            <a:avLst/>
          </a:prstGeom>
        </p:spPr>
        <p:txBody>
          <a:bodyPr spcFirstLastPara="1" wrap="square" lIns="117400" tIns="117400" rIns="117400" bIns="117400" anchor="ctr" anchorCtr="0">
            <a:noAutofit/>
          </a:bodyPr>
          <a:lstStyle>
            <a:lvl1pPr marL="457200" lvl="0" indent="-374650" rtl="0">
              <a:spcBef>
                <a:spcPts val="0"/>
              </a:spcBef>
              <a:spcAft>
                <a:spcPts val="0"/>
              </a:spcAft>
              <a:buSzPts val="2300"/>
              <a:buChar char="●"/>
              <a:defRPr/>
            </a:lvl1pPr>
            <a:lvl2pPr marL="914400" lvl="1" indent="-342900" rtl="0">
              <a:spcBef>
                <a:spcPts val="2000"/>
              </a:spcBef>
              <a:spcAft>
                <a:spcPts val="0"/>
              </a:spcAft>
              <a:buSzPts val="1800"/>
              <a:buChar char="○"/>
              <a:defRPr/>
            </a:lvl2pPr>
            <a:lvl3pPr marL="1371600" lvl="2" indent="-342900" rtl="0">
              <a:spcBef>
                <a:spcPts val="2000"/>
              </a:spcBef>
              <a:spcAft>
                <a:spcPts val="0"/>
              </a:spcAft>
              <a:buSzPts val="1800"/>
              <a:buChar char="■"/>
              <a:defRPr/>
            </a:lvl3pPr>
            <a:lvl4pPr marL="1828800" lvl="3" indent="-342900" rtl="0">
              <a:spcBef>
                <a:spcPts val="2000"/>
              </a:spcBef>
              <a:spcAft>
                <a:spcPts val="0"/>
              </a:spcAft>
              <a:buSzPts val="1800"/>
              <a:buChar char="●"/>
              <a:defRPr/>
            </a:lvl4pPr>
            <a:lvl5pPr marL="2286000" lvl="4" indent="-342900" rtl="0">
              <a:spcBef>
                <a:spcPts val="2000"/>
              </a:spcBef>
              <a:spcAft>
                <a:spcPts val="0"/>
              </a:spcAft>
              <a:buSzPts val="1800"/>
              <a:buChar char="○"/>
              <a:defRPr/>
            </a:lvl5pPr>
            <a:lvl6pPr marL="2743200" lvl="5" indent="-342900" rtl="0">
              <a:spcBef>
                <a:spcPts val="2000"/>
              </a:spcBef>
              <a:spcAft>
                <a:spcPts val="0"/>
              </a:spcAft>
              <a:buSzPts val="1800"/>
              <a:buChar char="■"/>
              <a:defRPr/>
            </a:lvl6pPr>
            <a:lvl7pPr marL="3200400" lvl="6" indent="-342900" rtl="0">
              <a:spcBef>
                <a:spcPts val="2000"/>
              </a:spcBef>
              <a:spcAft>
                <a:spcPts val="0"/>
              </a:spcAft>
              <a:buSzPts val="1800"/>
              <a:buChar char="●"/>
              <a:defRPr/>
            </a:lvl7pPr>
            <a:lvl8pPr marL="3657600" lvl="7" indent="-342900" rtl="0">
              <a:spcBef>
                <a:spcPts val="2000"/>
              </a:spcBef>
              <a:spcAft>
                <a:spcPts val="0"/>
              </a:spcAft>
              <a:buSzPts val="1800"/>
              <a:buChar char="○"/>
              <a:defRPr/>
            </a:lvl8pPr>
            <a:lvl9pPr marL="4114800" lvl="8" indent="-342900" rtl="0">
              <a:spcBef>
                <a:spcPts val="2000"/>
              </a:spcBef>
              <a:spcAft>
                <a:spcPts val="2000"/>
              </a:spcAft>
              <a:buSzPts val="1800"/>
              <a:buChar char="■"/>
              <a:defRPr/>
            </a:lvl9pPr>
          </a:lstStyle>
          <a:p>
            <a:endParaRPr/>
          </a:p>
        </p:txBody>
      </p:sp>
      <p:sp>
        <p:nvSpPr>
          <p:cNvPr id="85" name="Google Shape;85;p21"/>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64468" y="6218168"/>
            <a:ext cx="7014300" cy="889500"/>
          </a:xfrm>
          <a:prstGeom prst="rect">
            <a:avLst/>
          </a:prstGeom>
        </p:spPr>
        <p:txBody>
          <a:bodyPr spcFirstLastPara="1" wrap="square" lIns="117400" tIns="117400" rIns="117400" bIns="117400" anchor="ctr" anchorCtr="0">
            <a:noAutofit/>
          </a:bodyPr>
          <a:lstStyle>
            <a:lvl1pPr marL="457200" lvl="0" indent="-228600" rtl="0">
              <a:lnSpc>
                <a:spcPct val="100000"/>
              </a:lnSpc>
              <a:spcBef>
                <a:spcPts val="0"/>
              </a:spcBef>
              <a:spcAft>
                <a:spcPts val="0"/>
              </a:spcAft>
              <a:buSzPts val="2300"/>
              <a:buNone/>
              <a:defRPr/>
            </a:lvl1pPr>
          </a:lstStyle>
          <a:p>
            <a:endParaRPr/>
          </a:p>
        </p:txBody>
      </p:sp>
      <p:sp>
        <p:nvSpPr>
          <p:cNvPr id="88" name="Google Shape;88;p22"/>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64468" y="1625801"/>
            <a:ext cx="9963000" cy="2886000"/>
          </a:xfrm>
          <a:prstGeom prst="rect">
            <a:avLst/>
          </a:prstGeom>
        </p:spPr>
        <p:txBody>
          <a:bodyPr spcFirstLastPara="1" wrap="square" lIns="117400" tIns="117400" rIns="117400" bIns="117400" anchor="b" anchorCtr="0">
            <a:noAutofit/>
          </a:bodyPr>
          <a:lstStyle>
            <a:lvl1pPr lvl="0" algn="ctr" rtl="0">
              <a:spcBef>
                <a:spcPts val="0"/>
              </a:spcBef>
              <a:spcAft>
                <a:spcPts val="0"/>
              </a:spcAft>
              <a:buSzPts val="15400"/>
              <a:buNone/>
              <a:defRPr sz="15400"/>
            </a:lvl1pPr>
            <a:lvl2pPr lvl="1" algn="ctr" rtl="0">
              <a:spcBef>
                <a:spcPts val="0"/>
              </a:spcBef>
              <a:spcAft>
                <a:spcPts val="0"/>
              </a:spcAft>
              <a:buSzPts val="15400"/>
              <a:buNone/>
              <a:defRPr sz="15400"/>
            </a:lvl2pPr>
            <a:lvl3pPr lvl="2" algn="ctr" rtl="0">
              <a:spcBef>
                <a:spcPts val="0"/>
              </a:spcBef>
              <a:spcAft>
                <a:spcPts val="0"/>
              </a:spcAft>
              <a:buSzPts val="15400"/>
              <a:buNone/>
              <a:defRPr sz="15400"/>
            </a:lvl3pPr>
            <a:lvl4pPr lvl="3" algn="ctr" rtl="0">
              <a:spcBef>
                <a:spcPts val="0"/>
              </a:spcBef>
              <a:spcAft>
                <a:spcPts val="0"/>
              </a:spcAft>
              <a:buSzPts val="15400"/>
              <a:buNone/>
              <a:defRPr sz="15400"/>
            </a:lvl4pPr>
            <a:lvl5pPr lvl="4" algn="ctr" rtl="0">
              <a:spcBef>
                <a:spcPts val="0"/>
              </a:spcBef>
              <a:spcAft>
                <a:spcPts val="0"/>
              </a:spcAft>
              <a:buSzPts val="15400"/>
              <a:buNone/>
              <a:defRPr sz="15400"/>
            </a:lvl5pPr>
            <a:lvl6pPr lvl="5" algn="ctr" rtl="0">
              <a:spcBef>
                <a:spcPts val="0"/>
              </a:spcBef>
              <a:spcAft>
                <a:spcPts val="0"/>
              </a:spcAft>
              <a:buSzPts val="15400"/>
              <a:buNone/>
              <a:defRPr sz="15400"/>
            </a:lvl6pPr>
            <a:lvl7pPr lvl="6" algn="ctr" rtl="0">
              <a:spcBef>
                <a:spcPts val="0"/>
              </a:spcBef>
              <a:spcAft>
                <a:spcPts val="0"/>
              </a:spcAft>
              <a:buSzPts val="15400"/>
              <a:buNone/>
              <a:defRPr sz="15400"/>
            </a:lvl7pPr>
            <a:lvl8pPr lvl="7" algn="ctr" rtl="0">
              <a:spcBef>
                <a:spcPts val="0"/>
              </a:spcBef>
              <a:spcAft>
                <a:spcPts val="0"/>
              </a:spcAft>
              <a:buSzPts val="15400"/>
              <a:buNone/>
              <a:defRPr sz="15400"/>
            </a:lvl8pPr>
            <a:lvl9pPr lvl="8" algn="ctr" rtl="0">
              <a:spcBef>
                <a:spcPts val="0"/>
              </a:spcBef>
              <a:spcAft>
                <a:spcPts val="0"/>
              </a:spcAft>
              <a:buSzPts val="15400"/>
              <a:buNone/>
              <a:defRPr sz="15400"/>
            </a:lvl9pPr>
          </a:lstStyle>
          <a:p>
            <a:r>
              <a:t>xx%</a:t>
            </a:r>
          </a:p>
        </p:txBody>
      </p:sp>
      <p:sp>
        <p:nvSpPr>
          <p:cNvPr id="91" name="Google Shape;91;p23"/>
          <p:cNvSpPr txBox="1">
            <a:spLocks noGrp="1"/>
          </p:cNvSpPr>
          <p:nvPr>
            <p:ph type="body" idx="1"/>
          </p:nvPr>
        </p:nvSpPr>
        <p:spPr>
          <a:xfrm>
            <a:off x="364468" y="4633192"/>
            <a:ext cx="9963000" cy="1911900"/>
          </a:xfrm>
          <a:prstGeom prst="rect">
            <a:avLst/>
          </a:prstGeom>
        </p:spPr>
        <p:txBody>
          <a:bodyPr spcFirstLastPara="1" wrap="square" lIns="117400" tIns="117400" rIns="117400" bIns="117400" anchor="t" anchorCtr="0">
            <a:noAutofit/>
          </a:bodyPr>
          <a:lstStyle>
            <a:lvl1pPr marL="457200" lvl="0" indent="-374650" algn="ctr" rtl="0">
              <a:spcBef>
                <a:spcPts val="0"/>
              </a:spcBef>
              <a:spcAft>
                <a:spcPts val="0"/>
              </a:spcAft>
              <a:buSzPts val="2300"/>
              <a:buChar char="●"/>
              <a:defRPr/>
            </a:lvl1pPr>
            <a:lvl2pPr marL="914400" lvl="1" indent="-342900" algn="ctr" rtl="0">
              <a:spcBef>
                <a:spcPts val="2000"/>
              </a:spcBef>
              <a:spcAft>
                <a:spcPts val="0"/>
              </a:spcAft>
              <a:buSzPts val="1800"/>
              <a:buChar char="○"/>
              <a:defRPr/>
            </a:lvl2pPr>
            <a:lvl3pPr marL="1371600" lvl="2" indent="-342900" algn="ctr" rtl="0">
              <a:spcBef>
                <a:spcPts val="2000"/>
              </a:spcBef>
              <a:spcAft>
                <a:spcPts val="0"/>
              </a:spcAft>
              <a:buSzPts val="1800"/>
              <a:buChar char="■"/>
              <a:defRPr/>
            </a:lvl3pPr>
            <a:lvl4pPr marL="1828800" lvl="3" indent="-342900" algn="ctr" rtl="0">
              <a:spcBef>
                <a:spcPts val="2000"/>
              </a:spcBef>
              <a:spcAft>
                <a:spcPts val="0"/>
              </a:spcAft>
              <a:buSzPts val="1800"/>
              <a:buChar char="●"/>
              <a:defRPr/>
            </a:lvl4pPr>
            <a:lvl5pPr marL="2286000" lvl="4" indent="-342900" algn="ctr" rtl="0">
              <a:spcBef>
                <a:spcPts val="2000"/>
              </a:spcBef>
              <a:spcAft>
                <a:spcPts val="0"/>
              </a:spcAft>
              <a:buSzPts val="1800"/>
              <a:buChar char="○"/>
              <a:defRPr/>
            </a:lvl5pPr>
            <a:lvl6pPr marL="2743200" lvl="5" indent="-342900" algn="ctr" rtl="0">
              <a:spcBef>
                <a:spcPts val="2000"/>
              </a:spcBef>
              <a:spcAft>
                <a:spcPts val="0"/>
              </a:spcAft>
              <a:buSzPts val="1800"/>
              <a:buChar char="■"/>
              <a:defRPr/>
            </a:lvl6pPr>
            <a:lvl7pPr marL="3200400" lvl="6" indent="-342900" algn="ctr" rtl="0">
              <a:spcBef>
                <a:spcPts val="2000"/>
              </a:spcBef>
              <a:spcAft>
                <a:spcPts val="0"/>
              </a:spcAft>
              <a:buSzPts val="1800"/>
              <a:buChar char="●"/>
              <a:defRPr/>
            </a:lvl7pPr>
            <a:lvl8pPr marL="3657600" lvl="7" indent="-342900" algn="ctr" rtl="0">
              <a:spcBef>
                <a:spcPts val="2000"/>
              </a:spcBef>
              <a:spcAft>
                <a:spcPts val="0"/>
              </a:spcAft>
              <a:buSzPts val="1800"/>
              <a:buChar char="○"/>
              <a:defRPr/>
            </a:lvl8pPr>
            <a:lvl9pPr marL="4114800" lvl="8" indent="-342900" algn="ctr" rtl="0">
              <a:spcBef>
                <a:spcPts val="2000"/>
              </a:spcBef>
              <a:spcAft>
                <a:spcPts val="2000"/>
              </a:spcAft>
              <a:buSzPts val="1800"/>
              <a:buChar char="■"/>
              <a:defRPr/>
            </a:lvl9pPr>
          </a:lstStyle>
          <a:p>
            <a:endParaRPr/>
          </a:p>
        </p:txBody>
      </p:sp>
      <p:sp>
        <p:nvSpPr>
          <p:cNvPr id="92" name="Google Shape;92;p23"/>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10280299" y="-2"/>
            <a:ext cx="411600" cy="196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9"/>
        <p:cNvGrpSpPr/>
        <p:nvPr/>
      </p:nvGrpSpPr>
      <p:grpSpPr>
        <a:xfrm>
          <a:off x="0" y="0"/>
          <a:ext cx="0" cy="0"/>
          <a:chOff x="0" y="0"/>
          <a:chExt cx="0" cy="0"/>
        </a:xfrm>
      </p:grpSpPr>
      <p:sp>
        <p:nvSpPr>
          <p:cNvPr id="100" name="Google Shape;100;p26"/>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01" name="Google Shape;101;p26"/>
          <p:cNvSpPr txBox="1">
            <a:spLocks noGrp="1"/>
          </p:cNvSpPr>
          <p:nvPr>
            <p:ph type="subTitle" idx="1"/>
          </p:nvPr>
        </p:nvSpPr>
        <p:spPr>
          <a:xfrm>
            <a:off x="364468" y="4165643"/>
            <a:ext cx="9963000" cy="1164900"/>
          </a:xfrm>
          <a:prstGeom prst="rect">
            <a:avLst/>
          </a:prstGeom>
        </p:spPr>
        <p:txBody>
          <a:bodyPr spcFirstLastPara="1" wrap="square" lIns="116050" tIns="116050" rIns="116050" bIns="116050" anchor="t"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2" name="Google Shape;102;p2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27"/>
          <p:cNvSpPr txBox="1">
            <a:spLocks noGrp="1"/>
          </p:cNvSpPr>
          <p:nvPr>
            <p:ph type="title"/>
          </p:nvPr>
        </p:nvSpPr>
        <p:spPr>
          <a:xfrm>
            <a:off x="364468" y="3161354"/>
            <a:ext cx="9963000" cy="1237200"/>
          </a:xfrm>
          <a:prstGeom prst="rect">
            <a:avLst/>
          </a:prstGeom>
        </p:spPr>
        <p:txBody>
          <a:bodyPr spcFirstLastPara="1" wrap="square" lIns="116050" tIns="116050" rIns="116050" bIns="116050" anchor="ctr" anchorCtr="0">
            <a:no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05" name="Google Shape;105;p27"/>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6"/>
        <p:cNvGrpSpPr/>
        <p:nvPr/>
      </p:nvGrpSpPr>
      <p:grpSpPr>
        <a:xfrm>
          <a:off x="0" y="0"/>
          <a:ext cx="0" cy="0"/>
          <a:chOff x="0" y="0"/>
          <a:chExt cx="0" cy="0"/>
        </a:xfrm>
      </p:grpSpPr>
      <p:sp>
        <p:nvSpPr>
          <p:cNvPr id="107" name="Google Shape;107;p28"/>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08" name="Google Shape;108;p28"/>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Autofit/>
          </a:bodyPr>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109" name="Google Shape;109;p28"/>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
        <p:cNvGrpSpPr/>
        <p:nvPr/>
      </p:nvGrpSpPr>
      <p:grpSpPr>
        <a:xfrm>
          <a:off x="0" y="0"/>
          <a:ext cx="0" cy="0"/>
          <a:chOff x="0" y="0"/>
          <a:chExt cx="0" cy="0"/>
        </a:xfrm>
      </p:grpSpPr>
      <p:sp>
        <p:nvSpPr>
          <p:cNvPr id="111" name="Google Shape;111;p29"/>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12" name="Google Shape;112;p29"/>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Autofit/>
          </a:bodyPr>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113" name="Google Shape;113;p29"/>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Autofit/>
          </a:bodyPr>
          <a:lstStyle>
            <a:lvl1pPr marL="457200" lvl="0" indent="-342900">
              <a:spcBef>
                <a:spcPts val="0"/>
              </a:spcBef>
              <a:spcAft>
                <a:spcPts val="0"/>
              </a:spcAft>
              <a:buSzPts val="1800"/>
              <a:buChar char="●"/>
              <a:defRPr sz="18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114" name="Google Shape;114;p29"/>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5"/>
        <p:cNvGrpSpPr/>
        <p:nvPr/>
      </p:nvGrpSpPr>
      <p:grpSpPr>
        <a:xfrm>
          <a:off x="0" y="0"/>
          <a:ext cx="0" cy="0"/>
          <a:chOff x="0" y="0"/>
          <a:chExt cx="0" cy="0"/>
        </a:xfrm>
      </p:grpSpPr>
      <p:sp>
        <p:nvSpPr>
          <p:cNvPr id="116" name="Google Shape;116;p30"/>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17" name="Google Shape;117;p30"/>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8"/>
        <p:cNvGrpSpPr/>
        <p:nvPr/>
      </p:nvGrpSpPr>
      <p:grpSpPr>
        <a:xfrm>
          <a:off x="0" y="0"/>
          <a:ext cx="0" cy="0"/>
          <a:chOff x="0" y="0"/>
          <a:chExt cx="0" cy="0"/>
        </a:xfrm>
      </p:grpSpPr>
      <p:sp>
        <p:nvSpPr>
          <p:cNvPr id="119" name="Google Shape;119;p31"/>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20" name="Google Shape;120;p31"/>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Autofit/>
          </a:bodyPr>
          <a:lstStyle>
            <a:lvl1pPr marL="457200" lvl="0" indent="-323850">
              <a:spcBef>
                <a:spcPts val="0"/>
              </a:spcBef>
              <a:spcAft>
                <a:spcPts val="0"/>
              </a:spcAft>
              <a:buSzPts val="1500"/>
              <a:buChar char="●"/>
              <a:defRPr sz="15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121" name="Google Shape;121;p31"/>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sp>
        <p:nvSpPr>
          <p:cNvPr id="123" name="Google Shape;123;p32"/>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124" name="Google Shape;124;p32"/>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5"/>
        <p:cNvGrpSpPr/>
        <p:nvPr/>
      </p:nvGrpSpPr>
      <p:grpSpPr>
        <a:xfrm>
          <a:off x="0" y="0"/>
          <a:ext cx="0" cy="0"/>
          <a:chOff x="0" y="0"/>
          <a:chExt cx="0" cy="0"/>
        </a:xfrm>
      </p:grpSpPr>
      <p:sp>
        <p:nvSpPr>
          <p:cNvPr id="126" name="Google Shape;126;p33"/>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127" name="Google Shape;127;p33"/>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128" name="Google Shape;128;p33"/>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129" name="Google Shape;129;p33"/>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Autofit/>
          </a:bodyPr>
          <a:lstStyle>
            <a:lvl1pPr marL="457200" lvl="0" indent="-374650">
              <a:spcBef>
                <a:spcPts val="0"/>
              </a:spcBef>
              <a:spcAft>
                <a:spcPts val="0"/>
              </a:spcAft>
              <a:buSzPts val="2300"/>
              <a:buChar char="●"/>
              <a:defRPr/>
            </a:lvl1pPr>
            <a:lvl2pPr marL="914400" lvl="1" indent="-342900">
              <a:spcBef>
                <a:spcPts val="2000"/>
              </a:spcBef>
              <a:spcAft>
                <a:spcPts val="0"/>
              </a:spcAft>
              <a:buSzPts val="1800"/>
              <a:buChar char="○"/>
              <a:defRPr/>
            </a:lvl2pPr>
            <a:lvl3pPr marL="1371600" lvl="2" indent="-342900">
              <a:spcBef>
                <a:spcPts val="2000"/>
              </a:spcBef>
              <a:spcAft>
                <a:spcPts val="0"/>
              </a:spcAft>
              <a:buSzPts val="1800"/>
              <a:buChar char="■"/>
              <a:defRPr/>
            </a:lvl3pPr>
            <a:lvl4pPr marL="1828800" lvl="3" indent="-342900">
              <a:spcBef>
                <a:spcPts val="2000"/>
              </a:spcBef>
              <a:spcAft>
                <a:spcPts val="0"/>
              </a:spcAft>
              <a:buSzPts val="1800"/>
              <a:buChar char="●"/>
              <a:defRPr/>
            </a:lvl4pPr>
            <a:lvl5pPr marL="2286000" lvl="4" indent="-342900">
              <a:spcBef>
                <a:spcPts val="2000"/>
              </a:spcBef>
              <a:spcAft>
                <a:spcPts val="0"/>
              </a:spcAft>
              <a:buSzPts val="1800"/>
              <a:buChar char="○"/>
              <a:defRPr/>
            </a:lvl5pPr>
            <a:lvl6pPr marL="2743200" lvl="5" indent="-342900">
              <a:spcBef>
                <a:spcPts val="2000"/>
              </a:spcBef>
              <a:spcAft>
                <a:spcPts val="0"/>
              </a:spcAft>
              <a:buSzPts val="1800"/>
              <a:buChar char="■"/>
              <a:defRPr/>
            </a:lvl6pPr>
            <a:lvl7pPr marL="3200400" lvl="6" indent="-342900">
              <a:spcBef>
                <a:spcPts val="2000"/>
              </a:spcBef>
              <a:spcAft>
                <a:spcPts val="0"/>
              </a:spcAft>
              <a:buSzPts val="1800"/>
              <a:buChar char="●"/>
              <a:defRPr/>
            </a:lvl7pPr>
            <a:lvl8pPr marL="3657600" lvl="7" indent="-342900">
              <a:spcBef>
                <a:spcPts val="2000"/>
              </a:spcBef>
              <a:spcAft>
                <a:spcPts val="0"/>
              </a:spcAft>
              <a:buSzPts val="1800"/>
              <a:buChar char="○"/>
              <a:defRPr/>
            </a:lvl8pPr>
            <a:lvl9pPr marL="4114800" lvl="8" indent="-342900">
              <a:spcBef>
                <a:spcPts val="2000"/>
              </a:spcBef>
              <a:spcAft>
                <a:spcPts val="2000"/>
              </a:spcAft>
              <a:buSzPts val="1800"/>
              <a:buChar char="■"/>
              <a:defRPr/>
            </a:lvl9pPr>
          </a:lstStyle>
          <a:p>
            <a:endParaRPr/>
          </a:p>
        </p:txBody>
      </p:sp>
      <p:sp>
        <p:nvSpPr>
          <p:cNvPr id="130" name="Google Shape;130;p33"/>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364468" y="1693927"/>
            <a:ext cx="9963000" cy="50214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1"/>
        <p:cNvGrpSpPr/>
        <p:nvPr/>
      </p:nvGrpSpPr>
      <p:grpSpPr>
        <a:xfrm>
          <a:off x="0" y="0"/>
          <a:ext cx="0" cy="0"/>
          <a:chOff x="0" y="0"/>
          <a:chExt cx="0" cy="0"/>
        </a:xfrm>
      </p:grpSpPr>
      <p:sp>
        <p:nvSpPr>
          <p:cNvPr id="132" name="Google Shape;132;p34"/>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Autofit/>
          </a:bodyPr>
          <a:lstStyle>
            <a:lvl1pPr marL="457200" lvl="0" indent="-228600">
              <a:lnSpc>
                <a:spcPct val="100000"/>
              </a:lnSpc>
              <a:spcBef>
                <a:spcPts val="0"/>
              </a:spcBef>
              <a:spcAft>
                <a:spcPts val="0"/>
              </a:spcAft>
              <a:buSzPts val="2300"/>
              <a:buNone/>
              <a:defRPr/>
            </a:lvl1pPr>
          </a:lstStyle>
          <a:p>
            <a:endParaRPr/>
          </a:p>
        </p:txBody>
      </p:sp>
      <p:sp>
        <p:nvSpPr>
          <p:cNvPr id="133" name="Google Shape;133;p34"/>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4"/>
        <p:cNvGrpSpPr/>
        <p:nvPr/>
      </p:nvGrpSpPr>
      <p:grpSpPr>
        <a:xfrm>
          <a:off x="0" y="0"/>
          <a:ext cx="0" cy="0"/>
          <a:chOff x="0" y="0"/>
          <a:chExt cx="0" cy="0"/>
        </a:xfrm>
      </p:grpSpPr>
      <p:sp>
        <p:nvSpPr>
          <p:cNvPr id="135" name="Google Shape;135;p35"/>
          <p:cNvSpPr txBox="1">
            <a:spLocks noGrp="1"/>
          </p:cNvSpPr>
          <p:nvPr>
            <p:ph type="title" hasCustomPrompt="1"/>
          </p:nvPr>
        </p:nvSpPr>
        <p:spPr>
          <a:xfrm>
            <a:off x="364468" y="1625801"/>
            <a:ext cx="9963000" cy="2886000"/>
          </a:xfrm>
          <a:prstGeom prst="rect">
            <a:avLst/>
          </a:prstGeom>
        </p:spPr>
        <p:txBody>
          <a:bodyPr spcFirstLastPara="1" wrap="square" lIns="116050" tIns="116050" rIns="116050" bIns="116050" anchor="b" anchorCtr="0">
            <a:no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136" name="Google Shape;136;p35"/>
          <p:cNvSpPr txBox="1">
            <a:spLocks noGrp="1"/>
          </p:cNvSpPr>
          <p:nvPr>
            <p:ph type="body" idx="1"/>
          </p:nvPr>
        </p:nvSpPr>
        <p:spPr>
          <a:xfrm>
            <a:off x="364468" y="4633192"/>
            <a:ext cx="9963000" cy="1911900"/>
          </a:xfrm>
          <a:prstGeom prst="rect">
            <a:avLst/>
          </a:prstGeom>
        </p:spPr>
        <p:txBody>
          <a:bodyPr spcFirstLastPara="1" wrap="square" lIns="116050" tIns="116050" rIns="116050" bIns="116050" anchor="t" anchorCtr="0">
            <a:noAutofit/>
          </a:bodyPr>
          <a:lstStyle>
            <a:lvl1pPr marL="457200" lvl="0" indent="-374650" algn="ctr">
              <a:spcBef>
                <a:spcPts val="0"/>
              </a:spcBef>
              <a:spcAft>
                <a:spcPts val="0"/>
              </a:spcAft>
              <a:buSzPts val="2300"/>
              <a:buChar char="●"/>
              <a:defRPr/>
            </a:lvl1pPr>
            <a:lvl2pPr marL="914400" lvl="1" indent="-342900" algn="ctr">
              <a:spcBef>
                <a:spcPts val="2000"/>
              </a:spcBef>
              <a:spcAft>
                <a:spcPts val="0"/>
              </a:spcAft>
              <a:buSzPts val="1800"/>
              <a:buChar char="○"/>
              <a:defRPr/>
            </a:lvl2pPr>
            <a:lvl3pPr marL="1371600" lvl="2" indent="-342900" algn="ctr">
              <a:spcBef>
                <a:spcPts val="2000"/>
              </a:spcBef>
              <a:spcAft>
                <a:spcPts val="0"/>
              </a:spcAft>
              <a:buSzPts val="1800"/>
              <a:buChar char="■"/>
              <a:defRPr/>
            </a:lvl3pPr>
            <a:lvl4pPr marL="1828800" lvl="3" indent="-342900" algn="ctr">
              <a:spcBef>
                <a:spcPts val="2000"/>
              </a:spcBef>
              <a:spcAft>
                <a:spcPts val="0"/>
              </a:spcAft>
              <a:buSzPts val="1800"/>
              <a:buChar char="●"/>
              <a:defRPr/>
            </a:lvl4pPr>
            <a:lvl5pPr marL="2286000" lvl="4" indent="-342900" algn="ctr">
              <a:spcBef>
                <a:spcPts val="2000"/>
              </a:spcBef>
              <a:spcAft>
                <a:spcPts val="0"/>
              </a:spcAft>
              <a:buSzPts val="1800"/>
              <a:buChar char="○"/>
              <a:defRPr/>
            </a:lvl5pPr>
            <a:lvl6pPr marL="2743200" lvl="5" indent="-342900" algn="ctr">
              <a:spcBef>
                <a:spcPts val="2000"/>
              </a:spcBef>
              <a:spcAft>
                <a:spcPts val="0"/>
              </a:spcAft>
              <a:buSzPts val="1800"/>
              <a:buChar char="■"/>
              <a:defRPr/>
            </a:lvl6pPr>
            <a:lvl7pPr marL="3200400" lvl="6" indent="-342900" algn="ctr">
              <a:spcBef>
                <a:spcPts val="2000"/>
              </a:spcBef>
              <a:spcAft>
                <a:spcPts val="0"/>
              </a:spcAft>
              <a:buSzPts val="1800"/>
              <a:buChar char="●"/>
              <a:defRPr/>
            </a:lvl7pPr>
            <a:lvl8pPr marL="3657600" lvl="7" indent="-342900" algn="ctr">
              <a:spcBef>
                <a:spcPts val="2000"/>
              </a:spcBef>
              <a:spcAft>
                <a:spcPts val="0"/>
              </a:spcAft>
              <a:buSzPts val="1800"/>
              <a:buChar char="○"/>
              <a:defRPr/>
            </a:lvl8pPr>
            <a:lvl9pPr marL="4114800" lvl="8" indent="-342900" algn="ctr">
              <a:spcBef>
                <a:spcPts val="2000"/>
              </a:spcBef>
              <a:spcAft>
                <a:spcPts val="2000"/>
              </a:spcAft>
              <a:buSzPts val="1800"/>
              <a:buChar char="■"/>
              <a:defRPr/>
            </a:lvl9pPr>
          </a:lstStyle>
          <a:p>
            <a:endParaRPr/>
          </a:p>
        </p:txBody>
      </p:sp>
      <p:sp>
        <p:nvSpPr>
          <p:cNvPr id="137" name="Google Shape;137;p35"/>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36"/>
          <p:cNvSpPr txBox="1">
            <a:spLocks noGrp="1"/>
          </p:cNvSpPr>
          <p:nvPr>
            <p:ph type="sldNum" idx="12"/>
          </p:nvPr>
        </p:nvSpPr>
        <p:spPr>
          <a:xfrm>
            <a:off x="9906772" y="6854072"/>
            <a:ext cx="641700" cy="578400"/>
          </a:xfrm>
          <a:prstGeom prst="rect">
            <a:avLst/>
          </a:prstGeom>
        </p:spPr>
        <p:txBody>
          <a:bodyPr spcFirstLastPara="1" wrap="square" lIns="116050" tIns="116050" rIns="116050" bIns="11605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
  <p:cSld name="OBJECT_2">
    <p:bg>
      <p:bgPr>
        <a:solidFill>
          <a:srgbClr val="D9D9D9"/>
        </a:solidFill>
        <a:effectLst/>
      </p:bgPr>
    </p:bg>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633114" y="-2"/>
            <a:ext cx="8524200" cy="814500"/>
          </a:xfrm>
          <a:prstGeom prst="rect">
            <a:avLst/>
          </a:prstGeom>
          <a:noFill/>
          <a:ln>
            <a:noFill/>
          </a:ln>
        </p:spPr>
        <p:txBody>
          <a:bodyPr spcFirstLastPara="1" wrap="square" lIns="116050" tIns="116050" rIns="116050" bIns="116050" anchor="ctr" anchorCtr="0">
            <a:noAutofit/>
          </a:bodyPr>
          <a:lstStyle>
            <a:lvl1pPr marR="0" lvl="0" algn="l" rtl="0">
              <a:lnSpc>
                <a:spcPct val="80000"/>
              </a:lnSpc>
              <a:spcBef>
                <a:spcPts val="0"/>
              </a:spcBef>
              <a:spcAft>
                <a:spcPts val="0"/>
              </a:spcAft>
              <a:buClr>
                <a:srgbClr val="666666"/>
              </a:buClr>
              <a:buSzPts val="3000"/>
              <a:buFont typeface="Century Gothic"/>
              <a:buNone/>
              <a:defRPr sz="3000" b="1" i="0" u="none" strike="noStrike" cap="none">
                <a:solidFill>
                  <a:srgbClr val="666666"/>
                </a:solidFill>
                <a:latin typeface="Century Gothic"/>
                <a:ea typeface="Century Gothic"/>
                <a:cs typeface="Century Gothic"/>
                <a:sym typeface="Century Gothic"/>
              </a:defRPr>
            </a:lvl1pPr>
            <a:lvl2pPr lvl="1" rtl="0">
              <a:spcBef>
                <a:spcPts val="0"/>
              </a:spcBef>
              <a:spcAft>
                <a:spcPts val="0"/>
              </a:spcAft>
              <a:buClr>
                <a:srgbClr val="666666"/>
              </a:buClr>
              <a:buSzPts val="3600"/>
              <a:buNone/>
              <a:defRPr sz="1800">
                <a:solidFill>
                  <a:srgbClr val="666666"/>
                </a:solidFill>
              </a:defRPr>
            </a:lvl2pPr>
            <a:lvl3pPr lvl="2" rtl="0">
              <a:spcBef>
                <a:spcPts val="0"/>
              </a:spcBef>
              <a:spcAft>
                <a:spcPts val="0"/>
              </a:spcAft>
              <a:buClr>
                <a:srgbClr val="666666"/>
              </a:buClr>
              <a:buSzPts val="3600"/>
              <a:buNone/>
              <a:defRPr sz="1800">
                <a:solidFill>
                  <a:srgbClr val="666666"/>
                </a:solidFill>
              </a:defRPr>
            </a:lvl3pPr>
            <a:lvl4pPr lvl="3" rtl="0">
              <a:spcBef>
                <a:spcPts val="0"/>
              </a:spcBef>
              <a:spcAft>
                <a:spcPts val="0"/>
              </a:spcAft>
              <a:buClr>
                <a:srgbClr val="666666"/>
              </a:buClr>
              <a:buSzPts val="3600"/>
              <a:buNone/>
              <a:defRPr sz="1800">
                <a:solidFill>
                  <a:srgbClr val="666666"/>
                </a:solidFill>
              </a:defRPr>
            </a:lvl4pPr>
            <a:lvl5pPr lvl="4" rtl="0">
              <a:spcBef>
                <a:spcPts val="0"/>
              </a:spcBef>
              <a:spcAft>
                <a:spcPts val="0"/>
              </a:spcAft>
              <a:buClr>
                <a:srgbClr val="666666"/>
              </a:buClr>
              <a:buSzPts val="3600"/>
              <a:buNone/>
              <a:defRPr sz="1800">
                <a:solidFill>
                  <a:srgbClr val="666666"/>
                </a:solidFill>
              </a:defRPr>
            </a:lvl5pPr>
            <a:lvl6pPr lvl="5" rtl="0">
              <a:spcBef>
                <a:spcPts val="0"/>
              </a:spcBef>
              <a:spcAft>
                <a:spcPts val="0"/>
              </a:spcAft>
              <a:buClr>
                <a:srgbClr val="666666"/>
              </a:buClr>
              <a:buSzPts val="3600"/>
              <a:buNone/>
              <a:defRPr sz="1800">
                <a:solidFill>
                  <a:srgbClr val="666666"/>
                </a:solidFill>
              </a:defRPr>
            </a:lvl6pPr>
            <a:lvl7pPr lvl="6" rtl="0">
              <a:spcBef>
                <a:spcPts val="0"/>
              </a:spcBef>
              <a:spcAft>
                <a:spcPts val="0"/>
              </a:spcAft>
              <a:buClr>
                <a:srgbClr val="666666"/>
              </a:buClr>
              <a:buSzPts val="3600"/>
              <a:buNone/>
              <a:defRPr sz="1800">
                <a:solidFill>
                  <a:srgbClr val="666666"/>
                </a:solidFill>
              </a:defRPr>
            </a:lvl7pPr>
            <a:lvl8pPr lvl="7" rtl="0">
              <a:spcBef>
                <a:spcPts val="0"/>
              </a:spcBef>
              <a:spcAft>
                <a:spcPts val="0"/>
              </a:spcAft>
              <a:buClr>
                <a:srgbClr val="666666"/>
              </a:buClr>
              <a:buSzPts val="3600"/>
              <a:buNone/>
              <a:defRPr sz="1800">
                <a:solidFill>
                  <a:srgbClr val="666666"/>
                </a:solidFill>
              </a:defRPr>
            </a:lvl8pPr>
            <a:lvl9pPr lvl="8" rtl="0">
              <a:spcBef>
                <a:spcPts val="0"/>
              </a:spcBef>
              <a:spcAft>
                <a:spcPts val="0"/>
              </a:spcAft>
              <a:buClr>
                <a:srgbClr val="666666"/>
              </a:buClr>
              <a:buSzPts val="3600"/>
              <a:buNone/>
              <a:defRPr sz="1800">
                <a:solidFill>
                  <a:srgbClr val="666666"/>
                </a:solidFill>
              </a:defRPr>
            </a:lvl9pPr>
          </a:lstStyle>
          <a:p>
            <a:endParaRPr/>
          </a:p>
        </p:txBody>
      </p:sp>
      <p:sp>
        <p:nvSpPr>
          <p:cNvPr id="142" name="Google Shape;142;p37"/>
          <p:cNvSpPr txBox="1">
            <a:spLocks noGrp="1"/>
          </p:cNvSpPr>
          <p:nvPr>
            <p:ph type="body" idx="1"/>
          </p:nvPr>
        </p:nvSpPr>
        <p:spPr>
          <a:xfrm>
            <a:off x="898126" y="964374"/>
            <a:ext cx="8205000" cy="5990700"/>
          </a:xfrm>
          <a:prstGeom prst="rect">
            <a:avLst/>
          </a:prstGeom>
          <a:noFill/>
          <a:ln>
            <a:noFill/>
          </a:ln>
        </p:spPr>
        <p:txBody>
          <a:bodyPr spcFirstLastPara="1" wrap="square" lIns="116050" tIns="116050" rIns="116050" bIns="116050" anchor="t" anchorCtr="0">
            <a:noAutofit/>
          </a:bodyPr>
          <a:lstStyle>
            <a:lvl1pPr marL="457200" marR="0" lvl="0" indent="-342900" algn="l" rtl="0">
              <a:lnSpc>
                <a:spcPct val="90000"/>
              </a:lnSpc>
              <a:spcBef>
                <a:spcPts val="1100"/>
              </a:spcBef>
              <a:spcAft>
                <a:spcPts val="0"/>
              </a:spcAft>
              <a:buClr>
                <a:schemeClr val="accent1"/>
              </a:buClr>
              <a:buSzPts val="1800"/>
              <a:buFont typeface="Questrial"/>
              <a:buChar char=" "/>
              <a:defRPr sz="1800" b="0" i="0" u="none" strike="noStrike" cap="none">
                <a:solidFill>
                  <a:schemeClr val="dk1"/>
                </a:solidFill>
                <a:latin typeface="Century Gothic"/>
                <a:ea typeface="Century Gothic"/>
                <a:cs typeface="Century Gothic"/>
                <a:sym typeface="Century Gothic"/>
              </a:defRPr>
            </a:lvl1pPr>
            <a:lvl2pPr marL="914400" marR="0" lvl="1" indent="-323850" algn="l" rtl="0">
              <a:lnSpc>
                <a:spcPct val="90000"/>
              </a:lnSpc>
              <a:spcBef>
                <a:spcPts val="300"/>
              </a:spcBef>
              <a:spcAft>
                <a:spcPts val="0"/>
              </a:spcAft>
              <a:buClr>
                <a:srgbClr val="1C4587"/>
              </a:buClr>
              <a:buSzPts val="1500"/>
              <a:buFont typeface="Noto Sans Symbols"/>
              <a:buChar char="•"/>
              <a:defRPr sz="15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90000"/>
              </a:lnSpc>
              <a:spcBef>
                <a:spcPts val="400"/>
              </a:spcBef>
              <a:spcAft>
                <a:spcPts val="0"/>
              </a:spcAft>
              <a:buClr>
                <a:srgbClr val="1C4587"/>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90000"/>
              </a:lnSpc>
              <a:spcBef>
                <a:spcPts val="400"/>
              </a:spcBef>
              <a:spcAft>
                <a:spcPts val="0"/>
              </a:spcAft>
              <a:buClr>
                <a:srgbClr val="1C4587"/>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90000"/>
              </a:lnSpc>
              <a:spcBef>
                <a:spcPts val="400"/>
              </a:spcBef>
              <a:spcAft>
                <a:spcPts val="0"/>
              </a:spcAft>
              <a:buClr>
                <a:srgbClr val="1C4587"/>
              </a:buClr>
              <a:buSzPts val="1400"/>
              <a:buFont typeface="Noto Sans Symbols"/>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90000"/>
              </a:lnSpc>
              <a:spcBef>
                <a:spcPts val="400"/>
              </a:spcBef>
              <a:spcAft>
                <a:spcPts val="0"/>
              </a:spcAft>
              <a:buClr>
                <a:srgbClr val="1C4587"/>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rgbClr val="1C4587"/>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rgbClr val="1C4587"/>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rgbClr val="1C4587"/>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grpSp>
        <p:nvGrpSpPr>
          <p:cNvPr id="143" name="Google Shape;143;p37"/>
          <p:cNvGrpSpPr/>
          <p:nvPr/>
        </p:nvGrpSpPr>
        <p:grpSpPr>
          <a:xfrm>
            <a:off x="0" y="0"/>
            <a:ext cx="10692079" cy="7559917"/>
            <a:chOff x="0" y="0"/>
            <a:chExt cx="9143999" cy="5143500"/>
          </a:xfrm>
        </p:grpSpPr>
        <p:pic>
          <p:nvPicPr>
            <p:cNvPr id="144" name="Google Shape;144;p37"/>
            <p:cNvPicPr preferRelativeResize="0"/>
            <p:nvPr/>
          </p:nvPicPr>
          <p:blipFill rotWithShape="1">
            <a:blip r:embed="rId2">
              <a:alphaModFix/>
            </a:blip>
            <a:srcRect r="94852"/>
            <a:stretch/>
          </p:blipFill>
          <p:spPr>
            <a:xfrm>
              <a:off x="11975" y="0"/>
              <a:ext cx="470725" cy="5143500"/>
            </a:xfrm>
            <a:prstGeom prst="rect">
              <a:avLst/>
            </a:prstGeom>
            <a:noFill/>
            <a:ln>
              <a:noFill/>
            </a:ln>
          </p:spPr>
        </p:pic>
        <p:pic>
          <p:nvPicPr>
            <p:cNvPr id="145" name="Google Shape;145;p37"/>
            <p:cNvPicPr preferRelativeResize="0"/>
            <p:nvPr/>
          </p:nvPicPr>
          <p:blipFill rotWithShape="1">
            <a:blip r:embed="rId2">
              <a:alphaModFix/>
            </a:blip>
            <a:srcRect t="91285"/>
            <a:stretch/>
          </p:blipFill>
          <p:spPr>
            <a:xfrm>
              <a:off x="0" y="4695275"/>
              <a:ext cx="9143999" cy="448225"/>
            </a:xfrm>
            <a:prstGeom prst="rect">
              <a:avLst/>
            </a:prstGeom>
            <a:noFill/>
            <a:ln>
              <a:noFill/>
            </a:ln>
          </p:spPr>
        </p:pic>
        <p:sp>
          <p:nvSpPr>
            <p:cNvPr id="146" name="Google Shape;146;p37"/>
            <p:cNvSpPr txBox="1"/>
            <p:nvPr/>
          </p:nvSpPr>
          <p:spPr>
            <a:xfrm rot="-5400000">
              <a:off x="-1587300" y="2997300"/>
              <a:ext cx="3657300" cy="482700"/>
            </a:xfrm>
            <a:prstGeom prst="rect">
              <a:avLst/>
            </a:prstGeom>
            <a:noFill/>
            <a:ln>
              <a:noFill/>
            </a:ln>
          </p:spPr>
          <p:txBody>
            <a:bodyPr spcFirstLastPara="1" wrap="square" lIns="87050" tIns="43500" rIns="87050" bIns="43500" anchor="t" anchorCtr="0">
              <a:noAutofit/>
            </a:bodyPr>
            <a:lstStyle/>
            <a:p>
              <a:pPr marL="0" lvl="0" indent="0" algn="ctr" rtl="0">
                <a:spcBef>
                  <a:spcPts val="0"/>
                </a:spcBef>
                <a:spcAft>
                  <a:spcPts val="0"/>
                </a:spcAft>
                <a:buNone/>
              </a:pPr>
              <a:r>
                <a:rPr lang="en" sz="3000" b="1">
                  <a:solidFill>
                    <a:srgbClr val="666666"/>
                  </a:solidFill>
                  <a:latin typeface="Century Gothic"/>
                  <a:ea typeface="Century Gothic"/>
                  <a:cs typeface="Century Gothic"/>
                  <a:sym typeface="Century Gothic"/>
                </a:rPr>
                <a:t>WJEC Engineering L1&amp;2</a:t>
              </a:r>
              <a:endParaRPr sz="3000" b="1">
                <a:solidFill>
                  <a:srgbClr val="666666"/>
                </a:solidFill>
                <a:latin typeface="Century Gothic"/>
                <a:ea typeface="Century Gothic"/>
                <a:cs typeface="Century Gothic"/>
                <a:sym typeface="Century Gothic"/>
              </a:endParaRPr>
            </a:p>
            <a:p>
              <a:pPr marL="0" marR="0" lvl="0" indent="0" algn="ctr" rtl="0">
                <a:spcBef>
                  <a:spcPts val="0"/>
                </a:spcBef>
                <a:spcAft>
                  <a:spcPts val="0"/>
                </a:spcAft>
                <a:buNone/>
              </a:pPr>
              <a:endParaRPr sz="2000">
                <a:solidFill>
                  <a:srgbClr val="FFFFFF"/>
                </a:solidFill>
                <a:latin typeface="Alfa Slab One"/>
                <a:ea typeface="Alfa Slab One"/>
                <a:cs typeface="Alfa Slab One"/>
                <a:sym typeface="Alfa Slab One"/>
              </a:endParaRPr>
            </a:p>
          </p:txBody>
        </p:sp>
      </p:grpSp>
      <p:sp>
        <p:nvSpPr>
          <p:cNvPr id="147" name="Google Shape;147;p37"/>
          <p:cNvSpPr txBox="1">
            <a:spLocks noGrp="1"/>
          </p:cNvSpPr>
          <p:nvPr>
            <p:ph type="sldNum" idx="12"/>
          </p:nvPr>
        </p:nvSpPr>
        <p:spPr>
          <a:xfrm>
            <a:off x="10005373" y="6981408"/>
            <a:ext cx="641700" cy="578700"/>
          </a:xfrm>
          <a:prstGeom prst="rect">
            <a:avLst/>
          </a:prstGeom>
        </p:spPr>
        <p:txBody>
          <a:bodyPr spcFirstLastPara="1" wrap="square" lIns="116050" tIns="116050" rIns="116050" bIns="116050" anchor="t" anchorCtr="0">
            <a:noAutofit/>
          </a:bodyPr>
          <a:lstStyle>
            <a:lvl1pPr lvl="0" rtl="0">
              <a:buNone/>
              <a:defRPr>
                <a:solidFill>
                  <a:schemeClr val="dk1"/>
                </a:solidFill>
                <a:latin typeface="Century Gothic"/>
                <a:ea typeface="Century Gothic"/>
                <a:cs typeface="Century Gothic"/>
                <a:sym typeface="Century Gothic"/>
              </a:defRPr>
            </a:lvl1pPr>
            <a:lvl2pPr lvl="1" rtl="0">
              <a:buNone/>
              <a:defRPr>
                <a:solidFill>
                  <a:schemeClr val="dk1"/>
                </a:solidFill>
                <a:latin typeface="Century Gothic"/>
                <a:ea typeface="Century Gothic"/>
                <a:cs typeface="Century Gothic"/>
                <a:sym typeface="Century Gothic"/>
              </a:defRPr>
            </a:lvl2pPr>
            <a:lvl3pPr lvl="2" rtl="0">
              <a:buNone/>
              <a:defRPr>
                <a:solidFill>
                  <a:schemeClr val="dk1"/>
                </a:solidFill>
                <a:latin typeface="Century Gothic"/>
                <a:ea typeface="Century Gothic"/>
                <a:cs typeface="Century Gothic"/>
                <a:sym typeface="Century Gothic"/>
              </a:defRPr>
            </a:lvl3pPr>
            <a:lvl4pPr lvl="3" rtl="0">
              <a:buNone/>
              <a:defRPr>
                <a:solidFill>
                  <a:schemeClr val="dk1"/>
                </a:solidFill>
                <a:latin typeface="Century Gothic"/>
                <a:ea typeface="Century Gothic"/>
                <a:cs typeface="Century Gothic"/>
                <a:sym typeface="Century Gothic"/>
              </a:defRPr>
            </a:lvl4pPr>
            <a:lvl5pPr lvl="4" rtl="0">
              <a:buNone/>
              <a:defRPr>
                <a:solidFill>
                  <a:schemeClr val="dk1"/>
                </a:solidFill>
                <a:latin typeface="Century Gothic"/>
                <a:ea typeface="Century Gothic"/>
                <a:cs typeface="Century Gothic"/>
                <a:sym typeface="Century Gothic"/>
              </a:defRPr>
            </a:lvl5pPr>
            <a:lvl6pPr lvl="5" rtl="0">
              <a:buNone/>
              <a:defRPr>
                <a:solidFill>
                  <a:schemeClr val="dk1"/>
                </a:solidFill>
                <a:latin typeface="Century Gothic"/>
                <a:ea typeface="Century Gothic"/>
                <a:cs typeface="Century Gothic"/>
                <a:sym typeface="Century Gothic"/>
              </a:defRPr>
            </a:lvl6pPr>
            <a:lvl7pPr lvl="6" rtl="0">
              <a:buNone/>
              <a:defRPr>
                <a:solidFill>
                  <a:schemeClr val="dk1"/>
                </a:solidFill>
                <a:latin typeface="Century Gothic"/>
                <a:ea typeface="Century Gothic"/>
                <a:cs typeface="Century Gothic"/>
                <a:sym typeface="Century Gothic"/>
              </a:defRPr>
            </a:lvl7pPr>
            <a:lvl8pPr lvl="7" rtl="0">
              <a:buNone/>
              <a:defRPr>
                <a:solidFill>
                  <a:schemeClr val="dk1"/>
                </a:solidFill>
                <a:latin typeface="Century Gothic"/>
                <a:ea typeface="Century Gothic"/>
                <a:cs typeface="Century Gothic"/>
                <a:sym typeface="Century Gothic"/>
              </a:defRPr>
            </a:lvl8pPr>
            <a:lvl9pPr lvl="8" rtl="0">
              <a:buNone/>
              <a:defRPr>
                <a:solidFill>
                  <a:schemeClr val="dk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364468"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650483" y="1693927"/>
            <a:ext cx="4677000" cy="50214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8" y="654105"/>
            <a:ext cx="9963000" cy="8418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8" y="816630"/>
            <a:ext cx="3283500" cy="11106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64468" y="2042457"/>
            <a:ext cx="3283500" cy="46731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45" y="661638"/>
            <a:ext cx="7445700" cy="60126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6000" y="-184"/>
            <a:ext cx="5346000" cy="7560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10447" y="1812541"/>
            <a:ext cx="4730100" cy="2178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310447" y="4120005"/>
            <a:ext cx="4730100" cy="18153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5775715" y="1064257"/>
            <a:ext cx="4486500" cy="543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8" y="6218168"/>
            <a:ext cx="7014300" cy="8895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10327475" y="0"/>
            <a:ext cx="364500" cy="218400"/>
          </a:xfrm>
          <a:prstGeom prst="rect">
            <a:avLst/>
          </a:prstGeom>
          <a:solidFill>
            <a:schemeClr val="accent1"/>
          </a:solidFill>
          <a:ln>
            <a:noFill/>
          </a:ln>
        </p:spPr>
        <p:txBody>
          <a:bodyPr spcFirstLastPara="1" wrap="square" lIns="0" tIns="0" rIns="0" bIns="0" anchor="ctr" anchorCtr="0">
            <a:normAutofit/>
          </a:bodyPr>
          <a:lstStyle>
            <a:lvl1pPr lvl="0" algn="ctr">
              <a:buNone/>
              <a:defRPr sz="1300" b="1">
                <a:solidFill>
                  <a:schemeClr val="lt1"/>
                </a:solidFill>
              </a:defRPr>
            </a:lvl1pPr>
            <a:lvl2pPr lvl="1" algn="ctr">
              <a:buNone/>
              <a:defRPr sz="1300" b="1">
                <a:solidFill>
                  <a:schemeClr val="lt1"/>
                </a:solidFill>
              </a:defRPr>
            </a:lvl2pPr>
            <a:lvl3pPr lvl="2" algn="ctr">
              <a:buNone/>
              <a:defRPr sz="1300" b="1">
                <a:solidFill>
                  <a:schemeClr val="lt1"/>
                </a:solidFill>
              </a:defRPr>
            </a:lvl3pPr>
            <a:lvl4pPr lvl="3" algn="ctr">
              <a:buNone/>
              <a:defRPr sz="1300" b="1">
                <a:solidFill>
                  <a:schemeClr val="lt1"/>
                </a:solidFill>
              </a:defRPr>
            </a:lvl4pPr>
            <a:lvl5pPr lvl="4" algn="ctr">
              <a:buNone/>
              <a:defRPr sz="1300" b="1">
                <a:solidFill>
                  <a:schemeClr val="lt1"/>
                </a:solidFill>
              </a:defRPr>
            </a:lvl5pPr>
            <a:lvl6pPr lvl="5" algn="ctr">
              <a:buNone/>
              <a:defRPr sz="1300" b="1">
                <a:solidFill>
                  <a:schemeClr val="lt1"/>
                </a:solidFill>
              </a:defRPr>
            </a:lvl6pPr>
            <a:lvl7pPr lvl="6" algn="ctr">
              <a:buNone/>
              <a:defRPr sz="1300" b="1">
                <a:solidFill>
                  <a:schemeClr val="lt1"/>
                </a:solidFill>
              </a:defRPr>
            </a:lvl7pPr>
            <a:lvl8pPr lvl="7" algn="ctr">
              <a:buNone/>
              <a:defRPr sz="1300" b="1">
                <a:solidFill>
                  <a:schemeClr val="lt1"/>
                </a:solidFill>
              </a:defRPr>
            </a:lvl8pPr>
            <a:lvl9pPr lvl="8" algn="ctr">
              <a:buNone/>
              <a:defRPr sz="1300" b="1">
                <a:solidFill>
                  <a:schemeClr val="lt1"/>
                </a:solidFill>
              </a:defRPr>
            </a:lvl9pPr>
          </a:lstStyle>
          <a:p>
            <a:pPr marL="0" lvl="0" indent="0" algn="ctr" rtl="0">
              <a:spcBef>
                <a:spcPts val="0"/>
              </a:spcBef>
              <a:spcAft>
                <a:spcPts val="0"/>
              </a:spcAft>
              <a:buNone/>
            </a:pPr>
            <a:r>
              <a:rPr lang="en"/>
              <a:t>p</a:t>
            </a: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64468" y="654105"/>
            <a:ext cx="9963000" cy="841800"/>
          </a:xfrm>
          <a:prstGeom prst="rect">
            <a:avLst/>
          </a:prstGeom>
          <a:noFill/>
          <a:ln>
            <a:noFill/>
          </a:ln>
        </p:spPr>
        <p:txBody>
          <a:bodyPr spcFirstLastPara="1" wrap="square" lIns="117400" tIns="117400" rIns="117400" bIns="1174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52" name="Google Shape;52;p13"/>
          <p:cNvSpPr txBox="1">
            <a:spLocks noGrp="1"/>
          </p:cNvSpPr>
          <p:nvPr>
            <p:ph type="body" idx="1"/>
          </p:nvPr>
        </p:nvSpPr>
        <p:spPr>
          <a:xfrm>
            <a:off x="364468" y="1693927"/>
            <a:ext cx="9963000" cy="5021400"/>
          </a:xfrm>
          <a:prstGeom prst="rect">
            <a:avLst/>
          </a:prstGeom>
          <a:noFill/>
          <a:ln>
            <a:noFill/>
          </a:ln>
        </p:spPr>
        <p:txBody>
          <a:bodyPr spcFirstLastPara="1" wrap="square" lIns="117400" tIns="117400" rIns="117400" bIns="117400" anchor="t" anchorCtr="0">
            <a:noAutofit/>
          </a:bodyPr>
          <a:lstStyle>
            <a:lvl1pPr marL="457200" lvl="0" indent="-374650" rtl="0">
              <a:lnSpc>
                <a:spcPct val="115000"/>
              </a:lnSpc>
              <a:spcBef>
                <a:spcPts val="0"/>
              </a:spcBef>
              <a:spcAft>
                <a:spcPts val="0"/>
              </a:spcAft>
              <a:buClr>
                <a:schemeClr val="dk2"/>
              </a:buClr>
              <a:buSzPts val="2300"/>
              <a:buChar char="●"/>
              <a:defRPr sz="2300">
                <a:solidFill>
                  <a:schemeClr val="dk2"/>
                </a:solidFill>
              </a:defRPr>
            </a:lvl1pPr>
            <a:lvl2pPr marL="914400" lvl="1" indent="-342900" rtl="0">
              <a:lnSpc>
                <a:spcPct val="115000"/>
              </a:lnSpc>
              <a:spcBef>
                <a:spcPts val="2000"/>
              </a:spcBef>
              <a:spcAft>
                <a:spcPts val="0"/>
              </a:spcAft>
              <a:buClr>
                <a:schemeClr val="dk2"/>
              </a:buClr>
              <a:buSzPts val="1800"/>
              <a:buChar char="○"/>
              <a:defRPr sz="1800">
                <a:solidFill>
                  <a:schemeClr val="dk2"/>
                </a:solidFill>
              </a:defRPr>
            </a:lvl2pPr>
            <a:lvl3pPr marL="1371600" lvl="2" indent="-342900" rtl="0">
              <a:lnSpc>
                <a:spcPct val="115000"/>
              </a:lnSpc>
              <a:spcBef>
                <a:spcPts val="2000"/>
              </a:spcBef>
              <a:spcAft>
                <a:spcPts val="0"/>
              </a:spcAft>
              <a:buClr>
                <a:schemeClr val="dk2"/>
              </a:buClr>
              <a:buSzPts val="1800"/>
              <a:buChar char="■"/>
              <a:defRPr sz="1800">
                <a:solidFill>
                  <a:schemeClr val="dk2"/>
                </a:solidFill>
              </a:defRPr>
            </a:lvl3pPr>
            <a:lvl4pPr marL="1828800" lvl="3" indent="-342900" rtl="0">
              <a:lnSpc>
                <a:spcPct val="115000"/>
              </a:lnSpc>
              <a:spcBef>
                <a:spcPts val="2000"/>
              </a:spcBef>
              <a:spcAft>
                <a:spcPts val="0"/>
              </a:spcAft>
              <a:buClr>
                <a:schemeClr val="dk2"/>
              </a:buClr>
              <a:buSzPts val="1800"/>
              <a:buChar char="●"/>
              <a:defRPr sz="1800">
                <a:solidFill>
                  <a:schemeClr val="dk2"/>
                </a:solidFill>
              </a:defRPr>
            </a:lvl4pPr>
            <a:lvl5pPr marL="2286000" lvl="4" indent="-342900" rtl="0">
              <a:lnSpc>
                <a:spcPct val="115000"/>
              </a:lnSpc>
              <a:spcBef>
                <a:spcPts val="2000"/>
              </a:spcBef>
              <a:spcAft>
                <a:spcPts val="0"/>
              </a:spcAft>
              <a:buClr>
                <a:schemeClr val="dk2"/>
              </a:buClr>
              <a:buSzPts val="1800"/>
              <a:buChar char="○"/>
              <a:defRPr sz="1800">
                <a:solidFill>
                  <a:schemeClr val="dk2"/>
                </a:solidFill>
              </a:defRPr>
            </a:lvl5pPr>
            <a:lvl6pPr marL="2743200" lvl="5" indent="-342900" rtl="0">
              <a:lnSpc>
                <a:spcPct val="115000"/>
              </a:lnSpc>
              <a:spcBef>
                <a:spcPts val="2000"/>
              </a:spcBef>
              <a:spcAft>
                <a:spcPts val="0"/>
              </a:spcAft>
              <a:buClr>
                <a:schemeClr val="dk2"/>
              </a:buClr>
              <a:buSzPts val="1800"/>
              <a:buChar char="■"/>
              <a:defRPr sz="1800">
                <a:solidFill>
                  <a:schemeClr val="dk2"/>
                </a:solidFill>
              </a:defRPr>
            </a:lvl6pPr>
            <a:lvl7pPr marL="3200400" lvl="6" indent="-342900" rtl="0">
              <a:lnSpc>
                <a:spcPct val="115000"/>
              </a:lnSpc>
              <a:spcBef>
                <a:spcPts val="2000"/>
              </a:spcBef>
              <a:spcAft>
                <a:spcPts val="0"/>
              </a:spcAft>
              <a:buClr>
                <a:schemeClr val="dk2"/>
              </a:buClr>
              <a:buSzPts val="1800"/>
              <a:buChar char="●"/>
              <a:defRPr sz="1800">
                <a:solidFill>
                  <a:schemeClr val="dk2"/>
                </a:solidFill>
              </a:defRPr>
            </a:lvl7pPr>
            <a:lvl8pPr marL="3657600" lvl="7" indent="-342900" rtl="0">
              <a:lnSpc>
                <a:spcPct val="115000"/>
              </a:lnSpc>
              <a:spcBef>
                <a:spcPts val="2000"/>
              </a:spcBef>
              <a:spcAft>
                <a:spcPts val="0"/>
              </a:spcAft>
              <a:buClr>
                <a:schemeClr val="dk2"/>
              </a:buClr>
              <a:buSzPts val="1800"/>
              <a:buChar char="○"/>
              <a:defRPr sz="1800">
                <a:solidFill>
                  <a:schemeClr val="dk2"/>
                </a:solidFill>
              </a:defRPr>
            </a:lvl8pPr>
            <a:lvl9pPr marL="4114800" lvl="8" indent="-342900" rtl="0">
              <a:lnSpc>
                <a:spcPct val="115000"/>
              </a:lnSpc>
              <a:spcBef>
                <a:spcPts val="2000"/>
              </a:spcBef>
              <a:spcAft>
                <a:spcPts val="2000"/>
              </a:spcAft>
              <a:buClr>
                <a:schemeClr val="dk2"/>
              </a:buClr>
              <a:buSzPts val="1800"/>
              <a:buChar char="■"/>
              <a:defRPr sz="1800">
                <a:solidFill>
                  <a:schemeClr val="dk2"/>
                </a:solidFill>
              </a:defRPr>
            </a:lvl9pPr>
          </a:lstStyle>
          <a:p>
            <a:endParaRPr/>
          </a:p>
        </p:txBody>
      </p:sp>
      <p:sp>
        <p:nvSpPr>
          <p:cNvPr id="53" name="Google Shape;53;p13"/>
          <p:cNvSpPr txBox="1">
            <a:spLocks noGrp="1"/>
          </p:cNvSpPr>
          <p:nvPr>
            <p:ph type="sldNum" idx="12"/>
          </p:nvPr>
        </p:nvSpPr>
        <p:spPr>
          <a:xfrm>
            <a:off x="10280299" y="-2"/>
            <a:ext cx="411600" cy="196800"/>
          </a:xfrm>
          <a:prstGeom prst="rect">
            <a:avLst/>
          </a:prstGeom>
          <a:solidFill>
            <a:srgbClr val="4A86E8"/>
          </a:solidFill>
          <a:ln>
            <a:noFill/>
          </a:ln>
        </p:spPr>
        <p:txBody>
          <a:bodyPr spcFirstLastPara="1" wrap="square" lIns="0" tIns="0" rIns="0" bIns="0" anchor="ctr" anchorCtr="0">
            <a:noAutofit/>
          </a:bodyPr>
          <a:lstStyle>
            <a:lvl1pPr lvl="0" algn="ctr" rtl="0">
              <a:buNone/>
              <a:defRPr sz="1300" b="1">
                <a:solidFill>
                  <a:schemeClr val="lt1"/>
                </a:solidFill>
              </a:defRPr>
            </a:lvl1pPr>
            <a:lvl2pPr lvl="1" algn="ctr" rtl="0">
              <a:buNone/>
              <a:defRPr sz="1300" b="1">
                <a:solidFill>
                  <a:schemeClr val="lt1"/>
                </a:solidFill>
              </a:defRPr>
            </a:lvl2pPr>
            <a:lvl3pPr lvl="2" algn="ctr" rtl="0">
              <a:buNone/>
              <a:defRPr sz="1300" b="1">
                <a:solidFill>
                  <a:schemeClr val="lt1"/>
                </a:solidFill>
              </a:defRPr>
            </a:lvl3pPr>
            <a:lvl4pPr lvl="3" algn="ctr" rtl="0">
              <a:buNone/>
              <a:defRPr sz="1300" b="1">
                <a:solidFill>
                  <a:schemeClr val="lt1"/>
                </a:solidFill>
              </a:defRPr>
            </a:lvl4pPr>
            <a:lvl5pPr lvl="4" algn="ctr" rtl="0">
              <a:buNone/>
              <a:defRPr sz="1300" b="1">
                <a:solidFill>
                  <a:schemeClr val="lt1"/>
                </a:solidFill>
              </a:defRPr>
            </a:lvl5pPr>
            <a:lvl6pPr lvl="5" algn="ctr" rtl="0">
              <a:buNone/>
              <a:defRPr sz="1300" b="1">
                <a:solidFill>
                  <a:schemeClr val="lt1"/>
                </a:solidFill>
              </a:defRPr>
            </a:lvl6pPr>
            <a:lvl7pPr lvl="6" algn="ctr" rtl="0">
              <a:buNone/>
              <a:defRPr sz="1300" b="1">
                <a:solidFill>
                  <a:schemeClr val="lt1"/>
                </a:solidFill>
              </a:defRPr>
            </a:lvl7pPr>
            <a:lvl8pPr lvl="7" algn="ctr" rtl="0">
              <a:buNone/>
              <a:defRPr sz="1300" b="1">
                <a:solidFill>
                  <a:schemeClr val="lt1"/>
                </a:solidFill>
              </a:defRPr>
            </a:lvl8pPr>
            <a:lvl9pPr lvl="8" algn="ctr" rtl="0">
              <a:buNone/>
              <a:defRPr sz="1300" b="1">
                <a:solidFill>
                  <a:schemeClr val="lt1"/>
                </a:solidFill>
              </a:defRPr>
            </a:lvl9pPr>
          </a:lstStyle>
          <a:p>
            <a:pPr marL="0" lvl="0" indent="0" algn="ctr" rtl="0">
              <a:spcBef>
                <a:spcPts val="0"/>
              </a:spcBef>
              <a:spcAft>
                <a:spcPts val="0"/>
              </a:spcAft>
              <a:buNone/>
            </a:pPr>
            <a:r>
              <a:rPr lang="en"/>
              <a:t>p</a:t>
            </a: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364468" y="654105"/>
            <a:ext cx="9963000" cy="841800"/>
          </a:xfrm>
          <a:prstGeom prst="rect">
            <a:avLst/>
          </a:prstGeom>
          <a:noFill/>
          <a:ln>
            <a:noFill/>
          </a:ln>
        </p:spPr>
        <p:txBody>
          <a:bodyPr spcFirstLastPara="1" wrap="square" lIns="116050" tIns="116050" rIns="116050" bIns="116050" anchor="t" anchorCtr="0">
            <a:no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97" name="Google Shape;97;p25"/>
          <p:cNvSpPr txBox="1">
            <a:spLocks noGrp="1"/>
          </p:cNvSpPr>
          <p:nvPr>
            <p:ph type="body" idx="1"/>
          </p:nvPr>
        </p:nvSpPr>
        <p:spPr>
          <a:xfrm>
            <a:off x="364468" y="1693927"/>
            <a:ext cx="9963000" cy="5021400"/>
          </a:xfrm>
          <a:prstGeom prst="rect">
            <a:avLst/>
          </a:prstGeom>
          <a:noFill/>
          <a:ln>
            <a:noFill/>
          </a:ln>
        </p:spPr>
        <p:txBody>
          <a:bodyPr spcFirstLastPara="1" wrap="square" lIns="116050" tIns="116050" rIns="116050" bIns="116050" anchor="t" anchorCtr="0">
            <a:no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2000"/>
              </a:spcBef>
              <a:spcAft>
                <a:spcPts val="0"/>
              </a:spcAft>
              <a:buClr>
                <a:schemeClr val="dk2"/>
              </a:buClr>
              <a:buSzPts val="1800"/>
              <a:buChar char="○"/>
              <a:defRPr sz="1800">
                <a:solidFill>
                  <a:schemeClr val="dk2"/>
                </a:solidFill>
              </a:defRPr>
            </a:lvl2pPr>
            <a:lvl3pPr marL="1371600" lvl="2" indent="-342900">
              <a:lnSpc>
                <a:spcPct val="115000"/>
              </a:lnSpc>
              <a:spcBef>
                <a:spcPts val="2000"/>
              </a:spcBef>
              <a:spcAft>
                <a:spcPts val="0"/>
              </a:spcAft>
              <a:buClr>
                <a:schemeClr val="dk2"/>
              </a:buClr>
              <a:buSzPts val="1800"/>
              <a:buChar char="■"/>
              <a:defRPr sz="1800">
                <a:solidFill>
                  <a:schemeClr val="dk2"/>
                </a:solidFill>
              </a:defRPr>
            </a:lvl3pPr>
            <a:lvl4pPr marL="1828800" lvl="3" indent="-342900">
              <a:lnSpc>
                <a:spcPct val="115000"/>
              </a:lnSpc>
              <a:spcBef>
                <a:spcPts val="2000"/>
              </a:spcBef>
              <a:spcAft>
                <a:spcPts val="0"/>
              </a:spcAft>
              <a:buClr>
                <a:schemeClr val="dk2"/>
              </a:buClr>
              <a:buSzPts val="1800"/>
              <a:buChar char="●"/>
              <a:defRPr sz="1800">
                <a:solidFill>
                  <a:schemeClr val="dk2"/>
                </a:solidFill>
              </a:defRPr>
            </a:lvl4pPr>
            <a:lvl5pPr marL="2286000" lvl="4" indent="-342900">
              <a:lnSpc>
                <a:spcPct val="115000"/>
              </a:lnSpc>
              <a:spcBef>
                <a:spcPts val="2000"/>
              </a:spcBef>
              <a:spcAft>
                <a:spcPts val="0"/>
              </a:spcAft>
              <a:buClr>
                <a:schemeClr val="dk2"/>
              </a:buClr>
              <a:buSzPts val="1800"/>
              <a:buChar char="○"/>
              <a:defRPr sz="1800">
                <a:solidFill>
                  <a:schemeClr val="dk2"/>
                </a:solidFill>
              </a:defRPr>
            </a:lvl5pPr>
            <a:lvl6pPr marL="2743200" lvl="5" indent="-342900">
              <a:lnSpc>
                <a:spcPct val="115000"/>
              </a:lnSpc>
              <a:spcBef>
                <a:spcPts val="2000"/>
              </a:spcBef>
              <a:spcAft>
                <a:spcPts val="0"/>
              </a:spcAft>
              <a:buClr>
                <a:schemeClr val="dk2"/>
              </a:buClr>
              <a:buSzPts val="1800"/>
              <a:buChar char="■"/>
              <a:defRPr sz="1800">
                <a:solidFill>
                  <a:schemeClr val="dk2"/>
                </a:solidFill>
              </a:defRPr>
            </a:lvl6pPr>
            <a:lvl7pPr marL="3200400" lvl="6" indent="-342900">
              <a:lnSpc>
                <a:spcPct val="115000"/>
              </a:lnSpc>
              <a:spcBef>
                <a:spcPts val="2000"/>
              </a:spcBef>
              <a:spcAft>
                <a:spcPts val="0"/>
              </a:spcAft>
              <a:buClr>
                <a:schemeClr val="dk2"/>
              </a:buClr>
              <a:buSzPts val="1800"/>
              <a:buChar char="●"/>
              <a:defRPr sz="1800">
                <a:solidFill>
                  <a:schemeClr val="dk2"/>
                </a:solidFill>
              </a:defRPr>
            </a:lvl7pPr>
            <a:lvl8pPr marL="3657600" lvl="7" indent="-342900">
              <a:lnSpc>
                <a:spcPct val="115000"/>
              </a:lnSpc>
              <a:spcBef>
                <a:spcPts val="2000"/>
              </a:spcBef>
              <a:spcAft>
                <a:spcPts val="0"/>
              </a:spcAft>
              <a:buClr>
                <a:schemeClr val="dk2"/>
              </a:buClr>
              <a:buSzPts val="1800"/>
              <a:buChar char="○"/>
              <a:defRPr sz="1800">
                <a:solidFill>
                  <a:schemeClr val="dk2"/>
                </a:solidFill>
              </a:defRPr>
            </a:lvl8pPr>
            <a:lvl9pPr marL="4114800" lvl="8" indent="-342900">
              <a:lnSpc>
                <a:spcPct val="115000"/>
              </a:lnSpc>
              <a:spcBef>
                <a:spcPts val="2000"/>
              </a:spcBef>
              <a:spcAft>
                <a:spcPts val="2000"/>
              </a:spcAft>
              <a:buClr>
                <a:schemeClr val="dk2"/>
              </a:buClr>
              <a:buSzPts val="1800"/>
              <a:buChar char="■"/>
              <a:defRPr sz="1800">
                <a:solidFill>
                  <a:schemeClr val="dk2"/>
                </a:solidFill>
              </a:defRPr>
            </a:lvl9pPr>
          </a:lstStyle>
          <a:p>
            <a:endParaRPr/>
          </a:p>
        </p:txBody>
      </p:sp>
      <p:sp>
        <p:nvSpPr>
          <p:cNvPr id="98" name="Google Shape;98;p25"/>
          <p:cNvSpPr txBox="1">
            <a:spLocks noGrp="1"/>
          </p:cNvSpPr>
          <p:nvPr>
            <p:ph type="sldNum" idx="12"/>
          </p:nvPr>
        </p:nvSpPr>
        <p:spPr>
          <a:xfrm>
            <a:off x="9906772" y="6854072"/>
            <a:ext cx="641700" cy="578400"/>
          </a:xfrm>
          <a:prstGeom prst="rect">
            <a:avLst/>
          </a:prstGeom>
          <a:noFill/>
          <a:ln>
            <a:noFill/>
          </a:ln>
        </p:spPr>
        <p:txBody>
          <a:bodyPr spcFirstLastPara="1" wrap="square" lIns="116050" tIns="116050" rIns="116050" bIns="11605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2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8"/>
          <p:cNvSpPr txBox="1">
            <a:spLocks noGrp="1"/>
          </p:cNvSpPr>
          <p:nvPr>
            <p:ph type="ctrTitle"/>
          </p:nvPr>
        </p:nvSpPr>
        <p:spPr>
          <a:xfrm>
            <a:off x="364478" y="1094388"/>
            <a:ext cx="9963000" cy="3016800"/>
          </a:xfrm>
          <a:prstGeom prst="rect">
            <a:avLst/>
          </a:prstGeom>
        </p:spPr>
        <p:txBody>
          <a:bodyPr spcFirstLastPara="1" wrap="square" lIns="116050" tIns="116050" rIns="116050" bIns="116050" anchor="b" anchorCtr="0">
            <a:normAutofit/>
          </a:bodyPr>
          <a:lstStyle/>
          <a:p>
            <a:pPr marL="0" lvl="0" indent="0" algn="ctr" rtl="0">
              <a:spcBef>
                <a:spcPts val="0"/>
              </a:spcBef>
              <a:spcAft>
                <a:spcPts val="0"/>
              </a:spcAft>
              <a:buNone/>
            </a:pPr>
            <a:r>
              <a:rPr lang="en" sz="4300" dirty="0"/>
              <a:t>Level 1/2 Engineering </a:t>
            </a:r>
            <a:endParaRPr sz="4300" dirty="0"/>
          </a:p>
          <a:p>
            <a:pPr marL="0" lvl="0" indent="0" algn="ctr" rtl="0">
              <a:spcBef>
                <a:spcPts val="0"/>
              </a:spcBef>
              <a:spcAft>
                <a:spcPts val="0"/>
              </a:spcAft>
              <a:buNone/>
            </a:pPr>
            <a:r>
              <a:rPr lang="en" dirty="0"/>
              <a:t>Knowledge Organisers</a:t>
            </a:r>
            <a:endParaRPr dirty="0"/>
          </a:p>
        </p:txBody>
      </p:sp>
      <p:pic>
        <p:nvPicPr>
          <p:cNvPr id="154" name="Google Shape;154;p38"/>
          <p:cNvPicPr preferRelativeResize="0"/>
          <p:nvPr/>
        </p:nvPicPr>
        <p:blipFill>
          <a:blip r:embed="rId3">
            <a:alphaModFix/>
          </a:blip>
          <a:stretch>
            <a:fillRect/>
          </a:stretch>
        </p:blipFill>
        <p:spPr>
          <a:xfrm>
            <a:off x="8246924" y="4539775"/>
            <a:ext cx="2250483" cy="2250483"/>
          </a:xfrm>
          <a:prstGeom prst="rect">
            <a:avLst/>
          </a:prstGeom>
          <a:noFill/>
          <a:ln>
            <a:noFill/>
          </a:ln>
        </p:spPr>
      </p:pic>
      <p:sp>
        <p:nvSpPr>
          <p:cNvPr id="155" name="Google Shape;155;p38"/>
          <p:cNvSpPr txBox="1">
            <a:spLocks noGrp="1"/>
          </p:cNvSpPr>
          <p:nvPr>
            <p:ph type="sldNum" idx="12"/>
          </p:nvPr>
        </p:nvSpPr>
        <p:spPr>
          <a:xfrm>
            <a:off x="10327475" y="0"/>
            <a:ext cx="364500" cy="218400"/>
          </a:xfrm>
          <a:prstGeom prst="rect">
            <a:avLst/>
          </a:prstGeom>
        </p:spPr>
        <p:txBody>
          <a:bodyPr spcFirstLastPara="1" wrap="square" lIns="0" tIns="0" rIns="0" bIns="0" anchor="ctr" anchorCtr="0">
            <a:normAutofit/>
          </a:bodyPr>
          <a:lstStyle/>
          <a:p>
            <a:pPr marL="0" lvl="0" indent="0" algn="ctr" rtl="0">
              <a:spcBef>
                <a:spcPts val="0"/>
              </a:spcBef>
              <a:spcAft>
                <a:spcPts val="0"/>
              </a:spcAft>
              <a:buNone/>
            </a:pPr>
            <a:fld id="{00000000-1234-1234-1234-123412341234}" type="slidenum">
              <a:rPr lang="en"/>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20000"/>
          </a:srgbClr>
        </a:solidFill>
        <a:effectLst/>
      </p:bgPr>
    </p:bg>
    <p:spTree>
      <p:nvGrpSpPr>
        <p:cNvPr id="1" name="Shape 942"/>
        <p:cNvGrpSpPr/>
        <p:nvPr/>
      </p:nvGrpSpPr>
      <p:grpSpPr>
        <a:xfrm>
          <a:off x="0" y="0"/>
          <a:ext cx="0" cy="0"/>
          <a:chOff x="0" y="0"/>
          <a:chExt cx="0" cy="0"/>
        </a:xfrm>
      </p:grpSpPr>
      <p:sp>
        <p:nvSpPr>
          <p:cNvPr id="943" name="Google Shape;943;p69"/>
          <p:cNvSpPr txBox="1">
            <a:spLocks noGrp="1"/>
          </p:cNvSpPr>
          <p:nvPr>
            <p:ph type="title"/>
          </p:nvPr>
        </p:nvSpPr>
        <p:spPr>
          <a:xfrm>
            <a:off x="364468" y="424226"/>
            <a:ext cx="9963000" cy="6852600"/>
          </a:xfrm>
          <a:prstGeom prst="rect">
            <a:avLst/>
          </a:prstGeom>
        </p:spPr>
        <p:txBody>
          <a:bodyPr spcFirstLastPara="1" wrap="square" lIns="116050" tIns="116050" rIns="116050" bIns="116050" anchor="t" anchorCtr="0">
            <a:normAutofit/>
          </a:bodyPr>
          <a:lstStyle/>
          <a:p>
            <a:pPr marL="0" lvl="0" indent="0" algn="ctr" rtl="0">
              <a:spcBef>
                <a:spcPts val="0"/>
              </a:spcBef>
              <a:spcAft>
                <a:spcPts val="0"/>
              </a:spcAft>
              <a:buNone/>
            </a:pPr>
            <a:r>
              <a:rPr lang="en" sz="14300" dirty="0"/>
              <a:t>Engineering Design</a:t>
            </a:r>
            <a:endParaRPr sz="14300" dirty="0"/>
          </a:p>
        </p:txBody>
      </p:sp>
      <p:sp>
        <p:nvSpPr>
          <p:cNvPr id="945" name="Google Shape;945;p69"/>
          <p:cNvSpPr txBox="1">
            <a:spLocks noGrp="1"/>
          </p:cNvSpPr>
          <p:nvPr>
            <p:ph type="sldNum" idx="12"/>
          </p:nvPr>
        </p:nvSpPr>
        <p:spPr>
          <a:xfrm>
            <a:off x="10327475" y="0"/>
            <a:ext cx="364500" cy="218400"/>
          </a:xfrm>
          <a:prstGeom prst="rect">
            <a:avLst/>
          </a:prstGeom>
          <a:noFill/>
        </p:spPr>
        <p:txBody>
          <a:bodyPr spcFirstLastPara="1" wrap="square" lIns="0" tIns="0" rIns="0" bIns="0" anchor="ctr" anchorCtr="0">
            <a:normAutofit/>
          </a:bodyPr>
          <a:lstStyle/>
          <a:p>
            <a:pPr marL="0" lvl="0" indent="0" algn="ctr" rtl="0">
              <a:spcBef>
                <a:spcPts val="0"/>
              </a:spcBef>
              <a:spcAft>
                <a:spcPts val="0"/>
              </a:spcAft>
              <a:buNone/>
            </a:pPr>
            <a:fld id="{00000000-1234-1234-1234-123412341234}" type="slidenum">
              <a:rPr lang="en">
                <a:solidFill>
                  <a:schemeClr val="tx1"/>
                </a:solidFill>
              </a:rPr>
              <a:t>2</a:t>
            </a:fld>
            <a:endParaRPr>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70"/>
          <p:cNvSpPr txBox="1"/>
          <p:nvPr/>
        </p:nvSpPr>
        <p:spPr>
          <a:xfrm>
            <a:off x="0" y="0"/>
            <a:ext cx="6635400" cy="335700"/>
          </a:xfrm>
          <a:prstGeom prst="rect">
            <a:avLst/>
          </a:prstGeom>
          <a:noFill/>
          <a:ln>
            <a:noFill/>
          </a:ln>
        </p:spPr>
        <p:txBody>
          <a:bodyPr spcFirstLastPara="1" wrap="square" lIns="92475" tIns="92475" rIns="92475" bIns="92475" anchor="ctr" anchorCtr="0">
            <a:noAutofit/>
          </a:bodyPr>
          <a:lstStyle/>
          <a:p>
            <a:pPr marL="0" lvl="0" indent="0" algn="l" rtl="0">
              <a:spcBef>
                <a:spcPts val="0"/>
              </a:spcBef>
              <a:spcAft>
                <a:spcPts val="0"/>
              </a:spcAft>
              <a:buNone/>
            </a:pPr>
            <a:r>
              <a:rPr lang="en" sz="1800" b="1">
                <a:latin typeface="Century Gothic"/>
                <a:ea typeface="Century Gothic"/>
                <a:cs typeface="Century Gothic"/>
                <a:sym typeface="Century Gothic"/>
              </a:rPr>
              <a:t>Engineering and the Environment</a:t>
            </a:r>
            <a:r>
              <a:rPr lang="en" sz="1800">
                <a:latin typeface="Century Gothic"/>
                <a:ea typeface="Century Gothic"/>
                <a:cs typeface="Century Gothic"/>
                <a:sym typeface="Century Gothic"/>
              </a:rPr>
              <a:t> Knowledge Organiser</a:t>
            </a:r>
            <a:endParaRPr sz="1800">
              <a:latin typeface="Century Gothic"/>
              <a:ea typeface="Century Gothic"/>
              <a:cs typeface="Century Gothic"/>
              <a:sym typeface="Century Gothic"/>
            </a:endParaRPr>
          </a:p>
        </p:txBody>
      </p:sp>
      <p:sp>
        <p:nvSpPr>
          <p:cNvPr id="951" name="Google Shape;951;p70"/>
          <p:cNvSpPr/>
          <p:nvPr/>
        </p:nvSpPr>
        <p:spPr>
          <a:xfrm>
            <a:off x="93250" y="335575"/>
            <a:ext cx="5157600" cy="7147800"/>
          </a:xfrm>
          <a:prstGeom prst="roundRect">
            <a:avLst>
              <a:gd name="adj" fmla="val 8036"/>
            </a:avLst>
          </a:prstGeom>
          <a:solidFill>
            <a:schemeClr val="lt2"/>
          </a:solidFill>
          <a:ln w="9525" cap="flat" cmpd="sng">
            <a:solidFill>
              <a:schemeClr val="dk2"/>
            </a:solidFill>
            <a:prstDash val="solid"/>
            <a:round/>
            <a:headEnd type="none" w="sm" len="sm"/>
            <a:tailEnd type="none" w="sm" len="sm"/>
          </a:ln>
        </p:spPr>
        <p:txBody>
          <a:bodyPr spcFirstLastPara="1" wrap="square" lIns="92475" tIns="0" rIns="92475" bIns="92475" anchor="t" anchorCtr="0">
            <a:noAutofit/>
          </a:bodyPr>
          <a:lstStyle/>
          <a:p>
            <a:pPr marL="0" lvl="0" indent="0" algn="l" rtl="0">
              <a:spcBef>
                <a:spcPts val="0"/>
              </a:spcBef>
              <a:spcAft>
                <a:spcPts val="0"/>
              </a:spcAft>
              <a:buNone/>
            </a:pPr>
            <a:r>
              <a:rPr lang="en" sz="1400" b="1">
                <a:latin typeface="Century Gothic"/>
                <a:ea typeface="Century Gothic"/>
                <a:cs typeface="Century Gothic"/>
                <a:sym typeface="Century Gothic"/>
              </a:rPr>
              <a:t>Renewable Energy</a:t>
            </a:r>
            <a:endParaRPr sz="1400">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 sz="1100">
                <a:latin typeface="Century Gothic"/>
                <a:ea typeface="Century Gothic"/>
                <a:cs typeface="Century Gothic"/>
                <a:sym typeface="Century Gothic"/>
              </a:rPr>
              <a:t>Non-renewable energy is made from fossil fuels. These are non-renewable resources which are burnt to create energy. They cannot be remade once they’ve been used. Coal, oil and natural gas are all examples of fossil fuels.</a:t>
            </a:r>
            <a:endParaRPr sz="1100">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100">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100">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100">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100">
              <a:latin typeface="Century Gothic"/>
              <a:ea typeface="Century Gothic"/>
              <a:cs typeface="Century Gothic"/>
              <a:sym typeface="Century Gothic"/>
            </a:endParaRPr>
          </a:p>
        </p:txBody>
      </p:sp>
      <p:sp>
        <p:nvSpPr>
          <p:cNvPr id="952" name="Google Shape;952;p70"/>
          <p:cNvSpPr txBox="1"/>
          <p:nvPr/>
        </p:nvSpPr>
        <p:spPr>
          <a:xfrm>
            <a:off x="6344575" y="0"/>
            <a:ext cx="1522200" cy="217500"/>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r>
              <a:rPr lang="en" sz="1100" b="1">
                <a:solidFill>
                  <a:srgbClr val="38761D"/>
                </a:solidFill>
              </a:rPr>
              <a:t>WJEC Engineering</a:t>
            </a:r>
            <a:endParaRPr sz="1100" b="1">
              <a:solidFill>
                <a:srgbClr val="38761D"/>
              </a:solidFill>
            </a:endParaRPr>
          </a:p>
        </p:txBody>
      </p:sp>
      <p:sp>
        <p:nvSpPr>
          <p:cNvPr id="953" name="Google Shape;953;p70"/>
          <p:cNvSpPr/>
          <p:nvPr/>
        </p:nvSpPr>
        <p:spPr>
          <a:xfrm>
            <a:off x="5346000" y="3853000"/>
            <a:ext cx="5241900" cy="3707100"/>
          </a:xfrm>
          <a:prstGeom prst="roundRect">
            <a:avLst>
              <a:gd name="adj" fmla="val 8036"/>
            </a:avLst>
          </a:prstGeom>
          <a:solidFill>
            <a:schemeClr val="lt2"/>
          </a:solidFill>
          <a:ln w="9525" cap="flat" cmpd="sng">
            <a:solidFill>
              <a:schemeClr val="dk2"/>
            </a:solidFill>
            <a:prstDash val="solid"/>
            <a:round/>
            <a:headEnd type="none" w="sm" len="sm"/>
            <a:tailEnd type="none" w="sm" len="sm"/>
          </a:ln>
        </p:spPr>
        <p:txBody>
          <a:bodyPr spcFirstLastPara="1" wrap="square" lIns="92475" tIns="0" rIns="92475" bIns="92475" anchor="t" anchorCtr="0">
            <a:noAutofit/>
          </a:bodyPr>
          <a:lstStyle/>
          <a:p>
            <a:pPr marL="0" lvl="0" indent="0" algn="l" rtl="0">
              <a:spcBef>
                <a:spcPts val="0"/>
              </a:spcBef>
              <a:spcAft>
                <a:spcPts val="0"/>
              </a:spcAft>
              <a:buNone/>
            </a:pPr>
            <a:r>
              <a:rPr lang="en" sz="1400" b="1">
                <a:latin typeface="Century Gothic"/>
                <a:ea typeface="Century Gothic"/>
                <a:cs typeface="Century Gothic"/>
                <a:sym typeface="Century Gothic"/>
              </a:rPr>
              <a:t>Product life cycle</a:t>
            </a:r>
            <a:r>
              <a:rPr lang="en" sz="1400">
                <a:latin typeface="Century Gothic"/>
                <a:ea typeface="Century Gothic"/>
                <a:cs typeface="Century Gothic"/>
                <a:sym typeface="Century Gothic"/>
              </a:rPr>
              <a:t> </a:t>
            </a:r>
            <a:r>
              <a:rPr lang="en" sz="1100">
                <a:latin typeface="Century Gothic"/>
                <a:ea typeface="Century Gothic"/>
                <a:cs typeface="Century Gothic"/>
                <a:sym typeface="Century Gothic"/>
              </a:rPr>
              <a:t>is the impact that a product has on the environment throughout its life, from sourcing the materials to when it is finished being used</a:t>
            </a:r>
            <a:endParaRPr sz="800">
              <a:latin typeface="Century Gothic"/>
              <a:ea typeface="Century Gothic"/>
              <a:cs typeface="Century Gothic"/>
              <a:sym typeface="Century Gothic"/>
            </a:endParaRPr>
          </a:p>
        </p:txBody>
      </p:sp>
      <p:graphicFrame>
        <p:nvGraphicFramePr>
          <p:cNvPr id="954" name="Google Shape;954;p70"/>
          <p:cNvGraphicFramePr/>
          <p:nvPr/>
        </p:nvGraphicFramePr>
        <p:xfrm>
          <a:off x="5346000" y="335700"/>
          <a:ext cx="5241925" cy="3648480"/>
        </p:xfrm>
        <a:graphic>
          <a:graphicData uri="http://schemas.openxmlformats.org/drawingml/2006/table">
            <a:tbl>
              <a:tblPr>
                <a:noFill/>
                <a:tableStyleId>{03EF73A1-1B10-4B4D-9F80-4D1086DF804C}</a:tableStyleId>
              </a:tblPr>
              <a:tblGrid>
                <a:gridCol w="1439950">
                  <a:extLst>
                    <a:ext uri="{9D8B030D-6E8A-4147-A177-3AD203B41FA5}">
                      <a16:colId xmlns:a16="http://schemas.microsoft.com/office/drawing/2014/main" val="20000"/>
                    </a:ext>
                  </a:extLst>
                </a:gridCol>
                <a:gridCol w="3801975">
                  <a:extLst>
                    <a:ext uri="{9D8B030D-6E8A-4147-A177-3AD203B41FA5}">
                      <a16:colId xmlns:a16="http://schemas.microsoft.com/office/drawing/2014/main" val="20001"/>
                    </a:ext>
                  </a:extLst>
                </a:gridCol>
              </a:tblGrid>
              <a:tr h="228550">
                <a:tc>
                  <a:txBody>
                    <a:bodyPr/>
                    <a:lstStyle/>
                    <a:p>
                      <a:pPr marL="0" lvl="0" indent="0" algn="l" rtl="0">
                        <a:lnSpc>
                          <a:spcPct val="90000"/>
                        </a:lnSpc>
                        <a:spcBef>
                          <a:spcPts val="0"/>
                        </a:spcBef>
                        <a:spcAft>
                          <a:spcPts val="0"/>
                        </a:spcAft>
                        <a:buNone/>
                      </a:pPr>
                      <a:r>
                        <a:rPr lang="en" sz="1200" b="1">
                          <a:latin typeface="Century Gothic"/>
                          <a:ea typeface="Century Gothic"/>
                          <a:cs typeface="Century Gothic"/>
                          <a:sym typeface="Century Gothic"/>
                        </a:rPr>
                        <a:t>Key word</a:t>
                      </a:r>
                      <a:endParaRPr sz="12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200" b="1">
                          <a:latin typeface="Century Gothic"/>
                          <a:ea typeface="Century Gothic"/>
                          <a:cs typeface="Century Gothic"/>
                          <a:sym typeface="Century Gothic"/>
                        </a:rPr>
                        <a:t>Definition</a:t>
                      </a:r>
                      <a:endParaRPr sz="1200" b="1">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0"/>
                  </a:ext>
                </a:extLst>
              </a:tr>
              <a:tr h="35047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Fossil fuels</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A fuel formed naturally which is non-renewable e.g. coal, oil and natural gas.</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1"/>
                  </a:ext>
                </a:extLst>
              </a:tr>
              <a:tr h="35047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Renewable </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A resource which can be replenished naturally</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2"/>
                  </a:ext>
                </a:extLst>
              </a:tr>
              <a:tr h="2979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Non-renewable</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A resource which cannot be replenished naturally </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3"/>
                  </a:ext>
                </a:extLst>
              </a:tr>
              <a:tr h="35047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Energy source</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Where electricity and energy is sourced from. This can be a renewable or non-renewable source.</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4"/>
                  </a:ext>
                </a:extLst>
              </a:tr>
              <a:tr h="2979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Raw materials</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Materials taken and converted into usable material forms</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5"/>
                  </a:ext>
                </a:extLst>
              </a:tr>
              <a:tr h="23012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Sustainability</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Meeting the needs of the present without affecting future generations</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6"/>
                  </a:ext>
                </a:extLst>
              </a:tr>
              <a:tr h="26475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Landfill</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An area of land for waste. It is either piled up or buried underground.</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7"/>
                  </a:ext>
                </a:extLst>
              </a:tr>
              <a:tr h="446925">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Slag</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Waste material that is left behind when melting or refining metals</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8"/>
                  </a:ext>
                </a:extLst>
              </a:tr>
              <a:tr h="297900">
                <a:tc>
                  <a:txBody>
                    <a:bodyPr/>
                    <a:lstStyle/>
                    <a:p>
                      <a:pPr marL="0" lvl="0" indent="0" algn="l" rtl="0">
                        <a:spcBef>
                          <a:spcPts val="0"/>
                        </a:spcBef>
                        <a:spcAft>
                          <a:spcPts val="0"/>
                        </a:spcAft>
                        <a:buNone/>
                      </a:pPr>
                      <a:r>
                        <a:rPr lang="en" sz="1000" b="1">
                          <a:latin typeface="Century Gothic"/>
                          <a:ea typeface="Century Gothic"/>
                          <a:cs typeface="Century Gothic"/>
                          <a:sym typeface="Century Gothic"/>
                        </a:rPr>
                        <a:t>Biodegradable</a:t>
                      </a:r>
                      <a:endParaRPr sz="1000" b="1">
                        <a:latin typeface="Century Gothic"/>
                        <a:ea typeface="Century Gothic"/>
                        <a:cs typeface="Century Gothic"/>
                        <a:sym typeface="Century Gothic"/>
                      </a:endParaRPr>
                    </a:p>
                  </a:txBody>
                  <a:tcPr marL="45700" marR="45700" marT="45700" marB="45700">
                    <a:solidFill>
                      <a:srgbClr val="EFEFEF"/>
                    </a:solidFill>
                  </a:tcPr>
                </a:tc>
                <a:tc>
                  <a:txBody>
                    <a:bodyPr/>
                    <a:lstStyle/>
                    <a:p>
                      <a:pPr marL="0" lvl="0" indent="0" algn="l" rtl="0">
                        <a:spcBef>
                          <a:spcPts val="0"/>
                        </a:spcBef>
                        <a:spcAft>
                          <a:spcPts val="0"/>
                        </a:spcAft>
                        <a:buNone/>
                      </a:pPr>
                      <a:r>
                        <a:rPr lang="en" sz="1000">
                          <a:latin typeface="Century Gothic"/>
                          <a:ea typeface="Century Gothic"/>
                          <a:cs typeface="Century Gothic"/>
                          <a:sym typeface="Century Gothic"/>
                        </a:rPr>
                        <a:t>Materials that can be broken down by microorganisms, such as bacteria and fungi.</a:t>
                      </a:r>
                      <a:endParaRPr sz="1000">
                        <a:latin typeface="Century Gothic"/>
                        <a:ea typeface="Century Gothic"/>
                        <a:cs typeface="Century Gothic"/>
                        <a:sym typeface="Century Gothic"/>
                      </a:endParaRPr>
                    </a:p>
                  </a:txBody>
                  <a:tcPr marL="45700" marR="45700" marT="45700" marB="45700">
                    <a:solidFill>
                      <a:srgbClr val="EFEFEF"/>
                    </a:solidFill>
                  </a:tcPr>
                </a:tc>
                <a:extLst>
                  <a:ext uri="{0D108BD9-81ED-4DB2-BD59-A6C34878D82A}">
                    <a16:rowId xmlns:a16="http://schemas.microsoft.com/office/drawing/2014/main" val="10009"/>
                  </a:ext>
                </a:extLst>
              </a:tr>
            </a:tbl>
          </a:graphicData>
        </a:graphic>
      </p:graphicFrame>
      <p:pic>
        <p:nvPicPr>
          <p:cNvPr id="955" name="Google Shape;955;p70"/>
          <p:cNvPicPr preferRelativeResize="0"/>
          <p:nvPr/>
        </p:nvPicPr>
        <p:blipFill rotWithShape="1">
          <a:blip r:embed="rId3">
            <a:alphaModFix/>
          </a:blip>
          <a:srcRect l="6205" t="16351" r="3598" b="16331"/>
          <a:stretch/>
        </p:blipFill>
        <p:spPr>
          <a:xfrm>
            <a:off x="6785940" y="4807375"/>
            <a:ext cx="1626000" cy="1617900"/>
          </a:xfrm>
          <a:prstGeom prst="ellipse">
            <a:avLst/>
          </a:prstGeom>
          <a:noFill/>
          <a:ln>
            <a:noFill/>
          </a:ln>
        </p:spPr>
      </p:pic>
      <p:sp>
        <p:nvSpPr>
          <p:cNvPr id="956" name="Google Shape;956;p70"/>
          <p:cNvSpPr txBox="1"/>
          <p:nvPr/>
        </p:nvSpPr>
        <p:spPr>
          <a:xfrm>
            <a:off x="5433564" y="4648447"/>
            <a:ext cx="1905000" cy="708600"/>
          </a:xfrm>
          <a:prstGeom prst="rect">
            <a:avLst/>
          </a:prstGeom>
          <a:solidFill>
            <a:srgbClr val="CCCCCC">
              <a:alpha val="60110"/>
            </a:srgbClr>
          </a:solidFill>
          <a:ln>
            <a:noFill/>
          </a:ln>
        </p:spPr>
        <p:txBody>
          <a:bodyPr spcFirstLastPara="1" wrap="square" lIns="69375" tIns="69375" rIns="69375" bIns="69375" anchor="t" anchorCtr="0">
            <a:noAutofit/>
          </a:bodyPr>
          <a:lstStyle/>
          <a:p>
            <a:pPr marL="0" lvl="0" indent="0" algn="l" rtl="0">
              <a:lnSpc>
                <a:spcPct val="90000"/>
              </a:lnSpc>
              <a:spcBef>
                <a:spcPts val="0"/>
              </a:spcBef>
              <a:spcAft>
                <a:spcPts val="0"/>
              </a:spcAft>
              <a:buNone/>
            </a:pPr>
            <a:r>
              <a:rPr lang="en" sz="1100" b="1">
                <a:solidFill>
                  <a:srgbClr val="000000"/>
                </a:solidFill>
                <a:latin typeface="Century Gothic"/>
                <a:ea typeface="Century Gothic"/>
                <a:cs typeface="Century Gothic"/>
                <a:sym typeface="Century Gothic"/>
              </a:rPr>
              <a:t>End of product life</a:t>
            </a:r>
            <a:endParaRPr sz="1100" b="1">
              <a:solidFill>
                <a:srgbClr val="000000"/>
              </a:solidFill>
              <a:latin typeface="Century Gothic"/>
              <a:ea typeface="Century Gothic"/>
              <a:cs typeface="Century Gothic"/>
              <a:sym typeface="Century Gothic"/>
            </a:endParaRPr>
          </a:p>
          <a:p>
            <a:pPr marL="0" lvl="0" indent="0" algn="l" rtl="0">
              <a:lnSpc>
                <a:spcPct val="90000"/>
              </a:lnSpc>
              <a:spcBef>
                <a:spcPts val="300"/>
              </a:spcBef>
              <a:spcAft>
                <a:spcPts val="300"/>
              </a:spcAft>
              <a:buNone/>
            </a:pPr>
            <a:r>
              <a:rPr lang="en" sz="1100">
                <a:latin typeface="Century Gothic"/>
                <a:ea typeface="Century Gothic"/>
                <a:cs typeface="Century Gothic"/>
                <a:sym typeface="Century Gothic"/>
              </a:rPr>
              <a:t>Recycled? Landfill? Biodegradable?</a:t>
            </a:r>
            <a:endParaRPr sz="1100">
              <a:latin typeface="Century Gothic"/>
              <a:ea typeface="Century Gothic"/>
              <a:cs typeface="Century Gothic"/>
              <a:sym typeface="Century Gothic"/>
            </a:endParaRPr>
          </a:p>
        </p:txBody>
      </p:sp>
      <p:sp>
        <p:nvSpPr>
          <p:cNvPr id="957" name="Google Shape;957;p70"/>
          <p:cNvSpPr txBox="1"/>
          <p:nvPr/>
        </p:nvSpPr>
        <p:spPr>
          <a:xfrm>
            <a:off x="5433574" y="5503800"/>
            <a:ext cx="1522200" cy="1020000"/>
          </a:xfrm>
          <a:prstGeom prst="rect">
            <a:avLst/>
          </a:prstGeom>
          <a:solidFill>
            <a:srgbClr val="CCCCCC">
              <a:alpha val="60110"/>
            </a:srgbClr>
          </a:solidFill>
          <a:ln>
            <a:noFill/>
          </a:ln>
        </p:spPr>
        <p:txBody>
          <a:bodyPr spcFirstLastPara="1" wrap="square" lIns="69375" tIns="69375" rIns="69375" bIns="69375" anchor="t" anchorCtr="0">
            <a:noAutofit/>
          </a:bodyPr>
          <a:lstStyle/>
          <a:p>
            <a:pPr marL="0" marR="0" lvl="0" indent="0" algn="l" rtl="0">
              <a:lnSpc>
                <a:spcPct val="90000"/>
              </a:lnSpc>
              <a:spcBef>
                <a:spcPts val="0"/>
              </a:spcBef>
              <a:spcAft>
                <a:spcPts val="0"/>
              </a:spcAft>
              <a:buNone/>
            </a:pPr>
            <a:r>
              <a:rPr lang="en" sz="1100" b="1">
                <a:latin typeface="Century Gothic"/>
                <a:ea typeface="Century Gothic"/>
                <a:cs typeface="Century Gothic"/>
                <a:sym typeface="Century Gothic"/>
              </a:rPr>
              <a:t>Using</a:t>
            </a:r>
            <a:r>
              <a:rPr lang="en" sz="1100" b="1">
                <a:solidFill>
                  <a:srgbClr val="000000"/>
                </a:solidFill>
                <a:latin typeface="Century Gothic"/>
                <a:ea typeface="Century Gothic"/>
                <a:cs typeface="Century Gothic"/>
                <a:sym typeface="Century Gothic"/>
              </a:rPr>
              <a:t> the product</a:t>
            </a:r>
            <a:endParaRPr sz="1100" b="1">
              <a:solidFill>
                <a:srgbClr val="000000"/>
              </a:solidFill>
              <a:latin typeface="Century Gothic"/>
              <a:ea typeface="Century Gothic"/>
              <a:cs typeface="Century Gothic"/>
              <a:sym typeface="Century Gothic"/>
            </a:endParaRPr>
          </a:p>
          <a:p>
            <a:pPr marL="0" marR="0" lvl="0" indent="0" algn="l" rtl="0">
              <a:lnSpc>
                <a:spcPct val="90000"/>
              </a:lnSpc>
              <a:spcBef>
                <a:spcPts val="300"/>
              </a:spcBef>
              <a:spcAft>
                <a:spcPts val="300"/>
              </a:spcAft>
              <a:buNone/>
            </a:pPr>
            <a:r>
              <a:rPr lang="en" sz="1100">
                <a:latin typeface="Century Gothic"/>
                <a:ea typeface="Century Gothic"/>
                <a:cs typeface="Century Gothic"/>
                <a:sym typeface="Century Gothic"/>
              </a:rPr>
              <a:t>Single use product? Designed to be repaired by the user? Unnecessary packaging?</a:t>
            </a:r>
            <a:endParaRPr sz="1100">
              <a:latin typeface="Century Gothic"/>
              <a:ea typeface="Century Gothic"/>
              <a:cs typeface="Century Gothic"/>
              <a:sym typeface="Century Gothic"/>
            </a:endParaRPr>
          </a:p>
        </p:txBody>
      </p:sp>
      <p:sp>
        <p:nvSpPr>
          <p:cNvPr id="958" name="Google Shape;958;p70"/>
          <p:cNvSpPr txBox="1"/>
          <p:nvPr/>
        </p:nvSpPr>
        <p:spPr>
          <a:xfrm>
            <a:off x="5433564" y="6644951"/>
            <a:ext cx="1721100" cy="815400"/>
          </a:xfrm>
          <a:prstGeom prst="rect">
            <a:avLst/>
          </a:prstGeom>
          <a:solidFill>
            <a:srgbClr val="CCCCCC">
              <a:alpha val="60110"/>
            </a:srgbClr>
          </a:solidFill>
          <a:ln>
            <a:noFill/>
          </a:ln>
        </p:spPr>
        <p:txBody>
          <a:bodyPr spcFirstLastPara="1" wrap="square" lIns="69375" tIns="69375" rIns="69375" bIns="69375" anchor="t" anchorCtr="0">
            <a:noAutofit/>
          </a:bodyPr>
          <a:lstStyle/>
          <a:p>
            <a:pPr marL="0" marR="0" lvl="0" indent="0" algn="l" rtl="0">
              <a:lnSpc>
                <a:spcPct val="90000"/>
              </a:lnSpc>
              <a:spcBef>
                <a:spcPts val="0"/>
              </a:spcBef>
              <a:spcAft>
                <a:spcPts val="0"/>
              </a:spcAft>
              <a:buNone/>
            </a:pPr>
            <a:r>
              <a:rPr lang="en" sz="1100" b="1">
                <a:latin typeface="Century Gothic"/>
                <a:ea typeface="Century Gothic"/>
                <a:cs typeface="Century Gothic"/>
                <a:sym typeface="Century Gothic"/>
              </a:rPr>
              <a:t>Assembling</a:t>
            </a:r>
            <a:r>
              <a:rPr lang="en" sz="1100" b="1">
                <a:solidFill>
                  <a:srgbClr val="000000"/>
                </a:solidFill>
                <a:latin typeface="Century Gothic"/>
                <a:ea typeface="Century Gothic"/>
                <a:cs typeface="Century Gothic"/>
                <a:sym typeface="Century Gothic"/>
              </a:rPr>
              <a:t> parts</a:t>
            </a:r>
            <a:endParaRPr sz="1100" b="1">
              <a:solidFill>
                <a:srgbClr val="000000"/>
              </a:solidFill>
              <a:latin typeface="Century Gothic"/>
              <a:ea typeface="Century Gothic"/>
              <a:cs typeface="Century Gothic"/>
              <a:sym typeface="Century Gothic"/>
            </a:endParaRPr>
          </a:p>
          <a:p>
            <a:pPr marL="0" marR="0" lvl="0" indent="0" algn="l" rtl="0">
              <a:lnSpc>
                <a:spcPct val="90000"/>
              </a:lnSpc>
              <a:spcBef>
                <a:spcPts val="300"/>
              </a:spcBef>
              <a:spcAft>
                <a:spcPts val="300"/>
              </a:spcAft>
              <a:buNone/>
            </a:pPr>
            <a:r>
              <a:rPr lang="en" sz="1100">
                <a:latin typeface="Century Gothic"/>
                <a:ea typeface="Century Gothic"/>
                <a:cs typeface="Century Gothic"/>
                <a:sym typeface="Century Gothic"/>
              </a:rPr>
              <a:t>Fair working rights for workers? Pollution from transporting parts?</a:t>
            </a:r>
            <a:endParaRPr sz="1100">
              <a:latin typeface="Century Gothic"/>
              <a:ea typeface="Century Gothic"/>
              <a:cs typeface="Century Gothic"/>
              <a:sym typeface="Century Gothic"/>
            </a:endParaRPr>
          </a:p>
        </p:txBody>
      </p:sp>
      <p:sp>
        <p:nvSpPr>
          <p:cNvPr id="959" name="Google Shape;959;p70"/>
          <p:cNvSpPr txBox="1"/>
          <p:nvPr/>
        </p:nvSpPr>
        <p:spPr>
          <a:xfrm>
            <a:off x="8377189" y="6607321"/>
            <a:ext cx="2164500" cy="815400"/>
          </a:xfrm>
          <a:prstGeom prst="rect">
            <a:avLst/>
          </a:prstGeom>
          <a:solidFill>
            <a:srgbClr val="CCCCCC">
              <a:alpha val="60110"/>
            </a:srgbClr>
          </a:solidFill>
          <a:ln>
            <a:noFill/>
          </a:ln>
        </p:spPr>
        <p:txBody>
          <a:bodyPr spcFirstLastPara="1" wrap="square" lIns="69375" tIns="69375" rIns="69375" bIns="69375" anchor="t" anchorCtr="0">
            <a:noAutofit/>
          </a:bodyPr>
          <a:lstStyle/>
          <a:p>
            <a:pPr marL="0" marR="0" lvl="0" indent="0" algn="l" rtl="0">
              <a:lnSpc>
                <a:spcPct val="90000"/>
              </a:lnSpc>
              <a:spcBef>
                <a:spcPts val="0"/>
              </a:spcBef>
              <a:spcAft>
                <a:spcPts val="0"/>
              </a:spcAft>
              <a:buNone/>
            </a:pPr>
            <a:r>
              <a:rPr lang="en" sz="1100" b="1">
                <a:latin typeface="Century Gothic"/>
                <a:ea typeface="Century Gothic"/>
                <a:cs typeface="Century Gothic"/>
                <a:sym typeface="Century Gothic"/>
              </a:rPr>
              <a:t>Manufacturing</a:t>
            </a:r>
            <a:r>
              <a:rPr lang="en" sz="1100" b="1">
                <a:solidFill>
                  <a:srgbClr val="000000"/>
                </a:solidFill>
                <a:latin typeface="Century Gothic"/>
                <a:ea typeface="Century Gothic"/>
                <a:cs typeface="Century Gothic"/>
                <a:sym typeface="Century Gothic"/>
              </a:rPr>
              <a:t> parts</a:t>
            </a:r>
            <a:endParaRPr sz="1100" b="1">
              <a:solidFill>
                <a:srgbClr val="000000"/>
              </a:solidFill>
              <a:latin typeface="Century Gothic"/>
              <a:ea typeface="Century Gothic"/>
              <a:cs typeface="Century Gothic"/>
              <a:sym typeface="Century Gothic"/>
            </a:endParaRPr>
          </a:p>
          <a:p>
            <a:pPr marL="0" marR="0" lvl="0" indent="0" algn="l" rtl="0">
              <a:lnSpc>
                <a:spcPct val="90000"/>
              </a:lnSpc>
              <a:spcBef>
                <a:spcPts val="300"/>
              </a:spcBef>
              <a:spcAft>
                <a:spcPts val="300"/>
              </a:spcAft>
              <a:buNone/>
            </a:pPr>
            <a:r>
              <a:rPr lang="en" sz="1100">
                <a:latin typeface="Century Gothic"/>
                <a:ea typeface="Century Gothic"/>
                <a:cs typeface="Century Gothic"/>
                <a:sym typeface="Century Gothic"/>
              </a:rPr>
              <a:t>Waste material from manufacturing. Energy type used, pollution from factories</a:t>
            </a:r>
            <a:endParaRPr sz="1100">
              <a:latin typeface="Century Gothic"/>
              <a:ea typeface="Century Gothic"/>
              <a:cs typeface="Century Gothic"/>
              <a:sym typeface="Century Gothic"/>
            </a:endParaRPr>
          </a:p>
        </p:txBody>
      </p:sp>
      <p:sp>
        <p:nvSpPr>
          <p:cNvPr id="960" name="Google Shape;960;p70"/>
          <p:cNvSpPr txBox="1"/>
          <p:nvPr/>
        </p:nvSpPr>
        <p:spPr>
          <a:xfrm>
            <a:off x="8480175" y="4358475"/>
            <a:ext cx="2061300" cy="907800"/>
          </a:xfrm>
          <a:prstGeom prst="rect">
            <a:avLst/>
          </a:prstGeom>
          <a:solidFill>
            <a:srgbClr val="CCCCCC">
              <a:alpha val="60110"/>
            </a:srgbClr>
          </a:solidFill>
          <a:ln>
            <a:noFill/>
          </a:ln>
        </p:spPr>
        <p:txBody>
          <a:bodyPr spcFirstLastPara="1" wrap="square" lIns="69375" tIns="69375" rIns="69375" bIns="69375" anchor="t" anchorCtr="0">
            <a:noAutofit/>
          </a:bodyPr>
          <a:lstStyle/>
          <a:p>
            <a:pPr marL="0" lvl="0" indent="0" algn="l" rtl="0">
              <a:lnSpc>
                <a:spcPct val="90000"/>
              </a:lnSpc>
              <a:spcBef>
                <a:spcPts val="0"/>
              </a:spcBef>
              <a:spcAft>
                <a:spcPts val="0"/>
              </a:spcAft>
              <a:buNone/>
            </a:pPr>
            <a:r>
              <a:rPr lang="en" sz="1100" b="1">
                <a:solidFill>
                  <a:srgbClr val="000000"/>
                </a:solidFill>
                <a:latin typeface="Century Gothic"/>
                <a:ea typeface="Century Gothic"/>
                <a:cs typeface="Century Gothic"/>
                <a:sym typeface="Century Gothic"/>
              </a:rPr>
              <a:t>Extracting raw materials</a:t>
            </a:r>
            <a:endParaRPr sz="1100" b="1">
              <a:solidFill>
                <a:srgbClr val="000000"/>
              </a:solidFill>
              <a:latin typeface="Century Gothic"/>
              <a:ea typeface="Century Gothic"/>
              <a:cs typeface="Century Gothic"/>
              <a:sym typeface="Century Gothic"/>
            </a:endParaRPr>
          </a:p>
          <a:p>
            <a:pPr marL="0" lvl="0" indent="0" algn="l" rtl="0">
              <a:lnSpc>
                <a:spcPct val="90000"/>
              </a:lnSpc>
              <a:spcBef>
                <a:spcPts val="300"/>
              </a:spcBef>
              <a:spcAft>
                <a:spcPts val="0"/>
              </a:spcAft>
              <a:buNone/>
            </a:pPr>
            <a:r>
              <a:rPr lang="en" sz="1100">
                <a:latin typeface="Century Gothic"/>
                <a:ea typeface="Century Gothic"/>
                <a:cs typeface="Century Gothic"/>
                <a:sym typeface="Century Gothic"/>
              </a:rPr>
              <a:t>Renewable/ non-renewable resources</a:t>
            </a:r>
            <a:endParaRPr sz="1100">
              <a:latin typeface="Century Gothic"/>
              <a:ea typeface="Century Gothic"/>
              <a:cs typeface="Century Gothic"/>
              <a:sym typeface="Century Gothic"/>
            </a:endParaRPr>
          </a:p>
          <a:p>
            <a:pPr marL="0" lvl="0" indent="0" algn="l" rtl="0">
              <a:lnSpc>
                <a:spcPct val="90000"/>
              </a:lnSpc>
              <a:spcBef>
                <a:spcPts val="300"/>
              </a:spcBef>
              <a:spcAft>
                <a:spcPts val="300"/>
              </a:spcAft>
              <a:buNone/>
            </a:pPr>
            <a:r>
              <a:rPr lang="en" sz="1100">
                <a:latin typeface="Century Gothic"/>
                <a:ea typeface="Century Gothic"/>
                <a:cs typeface="Century Gothic"/>
                <a:sym typeface="Century Gothic"/>
              </a:rPr>
              <a:t>Human and wildlife impact of mining materials?</a:t>
            </a:r>
            <a:endParaRPr sz="1100">
              <a:latin typeface="Century Gothic"/>
              <a:ea typeface="Century Gothic"/>
              <a:cs typeface="Century Gothic"/>
              <a:sym typeface="Century Gothic"/>
            </a:endParaRPr>
          </a:p>
        </p:txBody>
      </p:sp>
      <p:sp>
        <p:nvSpPr>
          <p:cNvPr id="961" name="Google Shape;961;p70"/>
          <p:cNvSpPr txBox="1"/>
          <p:nvPr/>
        </p:nvSpPr>
        <p:spPr>
          <a:xfrm>
            <a:off x="8738875" y="5357050"/>
            <a:ext cx="1802700" cy="1166400"/>
          </a:xfrm>
          <a:prstGeom prst="rect">
            <a:avLst/>
          </a:prstGeom>
          <a:solidFill>
            <a:srgbClr val="CCCCCC">
              <a:alpha val="60110"/>
            </a:srgbClr>
          </a:solidFill>
          <a:ln>
            <a:noFill/>
          </a:ln>
        </p:spPr>
        <p:txBody>
          <a:bodyPr spcFirstLastPara="1" wrap="square" lIns="69375" tIns="69375" rIns="69375" bIns="69375" anchor="t" anchorCtr="0">
            <a:noAutofit/>
          </a:bodyPr>
          <a:lstStyle/>
          <a:p>
            <a:pPr marL="0" marR="0" lvl="0" indent="0" algn="l" rtl="0">
              <a:lnSpc>
                <a:spcPct val="90000"/>
              </a:lnSpc>
              <a:spcBef>
                <a:spcPts val="0"/>
              </a:spcBef>
              <a:spcAft>
                <a:spcPts val="0"/>
              </a:spcAft>
              <a:buNone/>
            </a:pPr>
            <a:r>
              <a:rPr lang="en" sz="1100" b="1">
                <a:solidFill>
                  <a:srgbClr val="000000"/>
                </a:solidFill>
                <a:latin typeface="Century Gothic"/>
                <a:ea typeface="Century Gothic"/>
                <a:cs typeface="Century Gothic"/>
                <a:sym typeface="Century Gothic"/>
              </a:rPr>
              <a:t>Refining raw materials</a:t>
            </a:r>
            <a:endParaRPr sz="1100" b="1">
              <a:latin typeface="Century Gothic"/>
              <a:ea typeface="Century Gothic"/>
              <a:cs typeface="Century Gothic"/>
              <a:sym typeface="Century Gothic"/>
            </a:endParaRPr>
          </a:p>
          <a:p>
            <a:pPr marL="0" lvl="0" indent="0" algn="l" rtl="0">
              <a:lnSpc>
                <a:spcPct val="90000"/>
              </a:lnSpc>
              <a:spcBef>
                <a:spcPts val="300"/>
              </a:spcBef>
              <a:spcAft>
                <a:spcPts val="300"/>
              </a:spcAft>
              <a:buNone/>
            </a:pPr>
            <a:r>
              <a:rPr lang="en" sz="1100">
                <a:latin typeface="Century Gothic"/>
                <a:ea typeface="Century Gothic"/>
                <a:cs typeface="Century Gothic"/>
                <a:sym typeface="Century Gothic"/>
              </a:rPr>
              <a:t>Renewable/ non-renewable energy use to refine materials into usable forms. Pollution from transporting them?</a:t>
            </a:r>
            <a:endParaRPr sz="1100">
              <a:latin typeface="Century Gothic"/>
              <a:ea typeface="Century Gothic"/>
              <a:cs typeface="Century Gothic"/>
              <a:sym typeface="Century Gothic"/>
            </a:endParaRPr>
          </a:p>
        </p:txBody>
      </p:sp>
      <p:sp>
        <p:nvSpPr>
          <p:cNvPr id="962" name="Google Shape;962;p70"/>
          <p:cNvSpPr txBox="1"/>
          <p:nvPr/>
        </p:nvSpPr>
        <p:spPr>
          <a:xfrm>
            <a:off x="135400" y="2988500"/>
            <a:ext cx="2750100" cy="164100"/>
          </a:xfrm>
          <a:prstGeom prst="rect">
            <a:avLst/>
          </a:prstGeom>
          <a:noFill/>
          <a:ln>
            <a:noFill/>
          </a:ln>
        </p:spPr>
        <p:txBody>
          <a:bodyPr spcFirstLastPara="1" wrap="square" lIns="69375" tIns="69375" rIns="69375" bIns="69375" anchor="ctr" anchorCtr="0">
            <a:noAutofit/>
          </a:bodyPr>
          <a:lstStyle/>
          <a:p>
            <a:pPr marL="0" lvl="0" indent="0" algn="l" rtl="0">
              <a:lnSpc>
                <a:spcPct val="90000"/>
              </a:lnSpc>
              <a:spcBef>
                <a:spcPts val="900"/>
              </a:spcBef>
              <a:spcAft>
                <a:spcPts val="300"/>
              </a:spcAft>
              <a:buNone/>
            </a:pPr>
            <a:r>
              <a:rPr lang="en" sz="1300" b="1">
                <a:latin typeface="Century Gothic"/>
                <a:ea typeface="Century Gothic"/>
                <a:cs typeface="Century Gothic"/>
                <a:sym typeface="Century Gothic"/>
              </a:rPr>
              <a:t>Types of renewable energy</a:t>
            </a:r>
            <a:endParaRPr sz="1300" b="1">
              <a:latin typeface="Century Gothic"/>
              <a:ea typeface="Century Gothic"/>
              <a:cs typeface="Century Gothic"/>
              <a:sym typeface="Century Gothic"/>
            </a:endParaRPr>
          </a:p>
        </p:txBody>
      </p:sp>
      <p:sp>
        <p:nvSpPr>
          <p:cNvPr id="963" name="Google Shape;963;p70"/>
          <p:cNvSpPr txBox="1"/>
          <p:nvPr/>
        </p:nvSpPr>
        <p:spPr>
          <a:xfrm>
            <a:off x="93250" y="1308279"/>
            <a:ext cx="2389200" cy="1698000"/>
          </a:xfrm>
          <a:prstGeom prst="rect">
            <a:avLst/>
          </a:prstGeom>
          <a:noFill/>
          <a:ln>
            <a:noFill/>
          </a:ln>
        </p:spPr>
        <p:txBody>
          <a:bodyPr spcFirstLastPara="1" wrap="square" lIns="69375" tIns="69375" rIns="69375" bIns="69375" anchor="t" anchorCtr="0">
            <a:noAutofit/>
          </a:bodyPr>
          <a:lstStyle/>
          <a:p>
            <a:pPr marL="0" lvl="0" indent="0" algn="l" rtl="0">
              <a:lnSpc>
                <a:spcPct val="90000"/>
              </a:lnSpc>
              <a:spcBef>
                <a:spcPts val="0"/>
              </a:spcBef>
              <a:spcAft>
                <a:spcPts val="0"/>
              </a:spcAft>
              <a:buNone/>
            </a:pPr>
            <a:r>
              <a:rPr lang="en" sz="1100" b="1">
                <a:solidFill>
                  <a:srgbClr val="990000"/>
                </a:solidFill>
                <a:latin typeface="Century Gothic"/>
                <a:ea typeface="Century Gothic"/>
                <a:cs typeface="Century Gothic"/>
                <a:sym typeface="Century Gothic"/>
              </a:rPr>
              <a:t>Fossil fuels</a:t>
            </a:r>
            <a:endParaRPr sz="1100" b="1">
              <a:solidFill>
                <a:srgbClr val="990000"/>
              </a:solidFill>
              <a:latin typeface="Century Gothic"/>
              <a:ea typeface="Century Gothic"/>
              <a:cs typeface="Century Gothic"/>
              <a:sym typeface="Century Gothic"/>
            </a:endParaRPr>
          </a:p>
          <a:p>
            <a:pPr marL="469900" lvl="0" indent="-311150" algn="l" rtl="0">
              <a:lnSpc>
                <a:spcPct val="100000"/>
              </a:lnSpc>
              <a:spcBef>
                <a:spcPts val="300"/>
              </a:spcBef>
              <a:spcAft>
                <a:spcPts val="0"/>
              </a:spcAft>
              <a:buClr>
                <a:srgbClr val="1CADE4"/>
              </a:buClr>
              <a:buSzPts val="1100"/>
              <a:buFont typeface="Questrial"/>
              <a:buChar char="❌"/>
            </a:pPr>
            <a:r>
              <a:rPr lang="en" sz="1100">
                <a:solidFill>
                  <a:srgbClr val="000000"/>
                </a:solidFill>
                <a:latin typeface="Century Gothic"/>
                <a:ea typeface="Century Gothic"/>
                <a:cs typeface="Century Gothic"/>
                <a:sym typeface="Century Gothic"/>
              </a:rPr>
              <a:t>Creates pollution when burned which harms the environment</a:t>
            </a:r>
            <a:endParaRPr sz="1100">
              <a:solidFill>
                <a:srgbClr val="000000"/>
              </a:solidFill>
              <a:latin typeface="Century Gothic"/>
              <a:ea typeface="Century Gothic"/>
              <a:cs typeface="Century Gothic"/>
              <a:sym typeface="Century Gothic"/>
            </a:endParaRPr>
          </a:p>
          <a:p>
            <a:pPr marL="469900" lvl="0" indent="-311150" algn="l" rtl="0">
              <a:lnSpc>
                <a:spcPct val="100000"/>
              </a:lnSpc>
              <a:spcBef>
                <a:spcPts val="300"/>
              </a:spcBef>
              <a:spcAft>
                <a:spcPts val="0"/>
              </a:spcAft>
              <a:buClr>
                <a:srgbClr val="1CADE4"/>
              </a:buClr>
              <a:buSzPts val="1100"/>
              <a:buFont typeface="Questrial"/>
              <a:buChar char="❌"/>
            </a:pPr>
            <a:r>
              <a:rPr lang="en" sz="1100">
                <a:solidFill>
                  <a:srgbClr val="000000"/>
                </a:solidFill>
                <a:latin typeface="Century Gothic"/>
                <a:ea typeface="Century Gothic"/>
                <a:cs typeface="Century Gothic"/>
                <a:sym typeface="Century Gothic"/>
              </a:rPr>
              <a:t>Will eventually run out</a:t>
            </a:r>
            <a:endParaRPr sz="1100">
              <a:solidFill>
                <a:srgbClr val="000000"/>
              </a:solidFill>
              <a:latin typeface="Century Gothic"/>
              <a:ea typeface="Century Gothic"/>
              <a:cs typeface="Century Gothic"/>
              <a:sym typeface="Century Gothic"/>
            </a:endParaRPr>
          </a:p>
          <a:p>
            <a:pPr marL="469900" lvl="0" indent="-311150" algn="l" rtl="0">
              <a:lnSpc>
                <a:spcPct val="100000"/>
              </a:lnSpc>
              <a:spcBef>
                <a:spcPts val="1000"/>
              </a:spcBef>
              <a:spcAft>
                <a:spcPts val="0"/>
              </a:spcAft>
              <a:buClr>
                <a:srgbClr val="1CADE4"/>
              </a:buClr>
              <a:buSzPts val="1100"/>
              <a:buFont typeface="Questrial"/>
              <a:buChar char="✅"/>
            </a:pPr>
            <a:r>
              <a:rPr lang="en" sz="1100">
                <a:solidFill>
                  <a:srgbClr val="000000"/>
                </a:solidFill>
                <a:latin typeface="Century Gothic"/>
                <a:ea typeface="Century Gothic"/>
                <a:cs typeface="Century Gothic"/>
                <a:sym typeface="Century Gothic"/>
              </a:rPr>
              <a:t>Cheaper running cost</a:t>
            </a:r>
            <a:endParaRPr sz="1100">
              <a:solidFill>
                <a:srgbClr val="000000"/>
              </a:solidFill>
              <a:latin typeface="Century Gothic"/>
              <a:ea typeface="Century Gothic"/>
              <a:cs typeface="Century Gothic"/>
              <a:sym typeface="Century Gothic"/>
            </a:endParaRPr>
          </a:p>
          <a:p>
            <a:pPr marL="469900" lvl="0" indent="-311150" algn="l" rtl="0">
              <a:lnSpc>
                <a:spcPct val="100000"/>
              </a:lnSpc>
              <a:spcBef>
                <a:spcPts val="0"/>
              </a:spcBef>
              <a:spcAft>
                <a:spcPts val="0"/>
              </a:spcAft>
              <a:buClr>
                <a:srgbClr val="1CADE4"/>
              </a:buClr>
              <a:buSzPts val="1100"/>
              <a:buFont typeface="Questrial"/>
              <a:buChar char="✅"/>
            </a:pPr>
            <a:r>
              <a:rPr lang="en" sz="1100">
                <a:solidFill>
                  <a:srgbClr val="000000"/>
                </a:solidFill>
                <a:latin typeface="Century Gothic"/>
                <a:ea typeface="Century Gothic"/>
                <a:cs typeface="Century Gothic"/>
                <a:sym typeface="Century Gothic"/>
              </a:rPr>
              <a:t>Reliable and consistent source of energy</a:t>
            </a:r>
            <a:endParaRPr sz="1100">
              <a:solidFill>
                <a:srgbClr val="000000"/>
              </a:solidFill>
              <a:latin typeface="Century Gothic"/>
              <a:ea typeface="Century Gothic"/>
              <a:cs typeface="Century Gothic"/>
              <a:sym typeface="Century Gothic"/>
            </a:endParaRPr>
          </a:p>
        </p:txBody>
      </p:sp>
      <p:sp>
        <p:nvSpPr>
          <p:cNvPr id="964" name="Google Shape;964;p70"/>
          <p:cNvSpPr txBox="1"/>
          <p:nvPr/>
        </p:nvSpPr>
        <p:spPr>
          <a:xfrm>
            <a:off x="2482450" y="1286762"/>
            <a:ext cx="2750100" cy="1049400"/>
          </a:xfrm>
          <a:prstGeom prst="rect">
            <a:avLst/>
          </a:prstGeom>
          <a:noFill/>
          <a:ln>
            <a:noFill/>
          </a:ln>
        </p:spPr>
        <p:txBody>
          <a:bodyPr spcFirstLastPara="1" wrap="square" lIns="69375" tIns="69375" rIns="69375" bIns="69375" anchor="t" anchorCtr="0">
            <a:noAutofit/>
          </a:bodyPr>
          <a:lstStyle/>
          <a:p>
            <a:pPr marL="0" lvl="0" indent="0" algn="l" rtl="0">
              <a:lnSpc>
                <a:spcPct val="90000"/>
              </a:lnSpc>
              <a:spcBef>
                <a:spcPts val="0"/>
              </a:spcBef>
              <a:spcAft>
                <a:spcPts val="0"/>
              </a:spcAft>
              <a:buNone/>
            </a:pPr>
            <a:r>
              <a:rPr lang="en" sz="1100" b="1">
                <a:solidFill>
                  <a:srgbClr val="38761D"/>
                </a:solidFill>
                <a:latin typeface="Century Gothic"/>
                <a:ea typeface="Century Gothic"/>
                <a:cs typeface="Century Gothic"/>
                <a:sym typeface="Century Gothic"/>
              </a:rPr>
              <a:t>Renewable energy</a:t>
            </a:r>
            <a:endParaRPr sz="1100" b="1">
              <a:solidFill>
                <a:srgbClr val="38761D"/>
              </a:solidFill>
              <a:latin typeface="Century Gothic"/>
              <a:ea typeface="Century Gothic"/>
              <a:cs typeface="Century Gothic"/>
              <a:sym typeface="Century Gothic"/>
            </a:endParaRPr>
          </a:p>
          <a:p>
            <a:pPr marL="469900" lvl="0" indent="-311150" algn="l" rtl="0">
              <a:lnSpc>
                <a:spcPct val="100000"/>
              </a:lnSpc>
              <a:spcBef>
                <a:spcPts val="900"/>
              </a:spcBef>
              <a:spcAft>
                <a:spcPts val="0"/>
              </a:spcAft>
              <a:buClr>
                <a:srgbClr val="1CADE4"/>
              </a:buClr>
              <a:buSzPts val="1100"/>
              <a:buFont typeface="Questrial"/>
              <a:buChar char="❌"/>
            </a:pPr>
            <a:r>
              <a:rPr lang="en" sz="1100">
                <a:solidFill>
                  <a:srgbClr val="000000"/>
                </a:solidFill>
                <a:latin typeface="Century Gothic"/>
                <a:ea typeface="Century Gothic"/>
                <a:cs typeface="Century Gothic"/>
                <a:sym typeface="Century Gothic"/>
              </a:rPr>
              <a:t>Expensive set up cost</a:t>
            </a:r>
            <a:endParaRPr sz="1100">
              <a:solidFill>
                <a:srgbClr val="000000"/>
              </a:solidFill>
              <a:latin typeface="Century Gothic"/>
              <a:ea typeface="Century Gothic"/>
              <a:cs typeface="Century Gothic"/>
              <a:sym typeface="Century Gothic"/>
            </a:endParaRPr>
          </a:p>
          <a:p>
            <a:pPr marL="469900" lvl="0" indent="-311150" algn="l" rtl="0">
              <a:lnSpc>
                <a:spcPct val="100000"/>
              </a:lnSpc>
              <a:spcBef>
                <a:spcPts val="0"/>
              </a:spcBef>
              <a:spcAft>
                <a:spcPts val="0"/>
              </a:spcAft>
              <a:buClr>
                <a:srgbClr val="1CADE4"/>
              </a:buClr>
              <a:buSzPts val="1100"/>
              <a:buFont typeface="Questrial"/>
              <a:buChar char="❌"/>
            </a:pPr>
            <a:r>
              <a:rPr lang="en" sz="1100">
                <a:solidFill>
                  <a:srgbClr val="000000"/>
                </a:solidFill>
                <a:latin typeface="Century Gothic"/>
                <a:ea typeface="Century Gothic"/>
                <a:cs typeface="Century Gothic"/>
                <a:sym typeface="Century Gothic"/>
              </a:rPr>
              <a:t>Can be noisy and unattractive for residents (e.g. wind farms)</a:t>
            </a:r>
            <a:endParaRPr sz="1100">
              <a:solidFill>
                <a:srgbClr val="000000"/>
              </a:solidFill>
              <a:latin typeface="Century Gothic"/>
              <a:ea typeface="Century Gothic"/>
              <a:cs typeface="Century Gothic"/>
              <a:sym typeface="Century Gothic"/>
            </a:endParaRPr>
          </a:p>
          <a:p>
            <a:pPr marL="469900" lvl="0" indent="-311150" algn="l" rtl="0">
              <a:lnSpc>
                <a:spcPct val="100000"/>
              </a:lnSpc>
              <a:spcBef>
                <a:spcPts val="1000"/>
              </a:spcBef>
              <a:spcAft>
                <a:spcPts val="0"/>
              </a:spcAft>
              <a:buClr>
                <a:srgbClr val="1CADE4"/>
              </a:buClr>
              <a:buSzPts val="1100"/>
              <a:buFont typeface="Questrial"/>
              <a:buChar char="✅"/>
            </a:pPr>
            <a:r>
              <a:rPr lang="en" sz="1100">
                <a:solidFill>
                  <a:srgbClr val="000000"/>
                </a:solidFill>
                <a:latin typeface="Century Gothic"/>
                <a:ea typeface="Century Gothic"/>
                <a:cs typeface="Century Gothic"/>
                <a:sym typeface="Century Gothic"/>
              </a:rPr>
              <a:t>Energy source will not run out</a:t>
            </a:r>
            <a:endParaRPr sz="1100">
              <a:solidFill>
                <a:srgbClr val="000000"/>
              </a:solidFill>
              <a:latin typeface="Century Gothic"/>
              <a:ea typeface="Century Gothic"/>
              <a:cs typeface="Century Gothic"/>
              <a:sym typeface="Century Gothic"/>
            </a:endParaRPr>
          </a:p>
          <a:p>
            <a:pPr marL="469900" lvl="0" indent="-311150" algn="l" rtl="0">
              <a:lnSpc>
                <a:spcPct val="100000"/>
              </a:lnSpc>
              <a:spcBef>
                <a:spcPts val="0"/>
              </a:spcBef>
              <a:spcAft>
                <a:spcPts val="0"/>
              </a:spcAft>
              <a:buClr>
                <a:srgbClr val="1CADE4"/>
              </a:buClr>
              <a:buSzPts val="1100"/>
              <a:buFont typeface="Questrial"/>
              <a:buChar char="✅"/>
            </a:pPr>
            <a:r>
              <a:rPr lang="en" sz="1100">
                <a:solidFill>
                  <a:srgbClr val="000000"/>
                </a:solidFill>
                <a:latin typeface="Century Gothic"/>
                <a:ea typeface="Century Gothic"/>
                <a:cs typeface="Century Gothic"/>
                <a:sym typeface="Century Gothic"/>
              </a:rPr>
              <a:t>Does not cause long term environmental impact</a:t>
            </a:r>
            <a:endParaRPr sz="1100">
              <a:solidFill>
                <a:srgbClr val="000000"/>
              </a:solidFill>
              <a:latin typeface="Century Gothic"/>
              <a:ea typeface="Century Gothic"/>
              <a:cs typeface="Century Gothic"/>
              <a:sym typeface="Century Gothic"/>
            </a:endParaRPr>
          </a:p>
        </p:txBody>
      </p:sp>
      <p:sp>
        <p:nvSpPr>
          <p:cNvPr id="965" name="Google Shape;965;p70"/>
          <p:cNvSpPr txBox="1"/>
          <p:nvPr/>
        </p:nvSpPr>
        <p:spPr>
          <a:xfrm>
            <a:off x="93250" y="5043600"/>
            <a:ext cx="2561400" cy="2379000"/>
          </a:xfrm>
          <a:prstGeom prst="rect">
            <a:avLst/>
          </a:prstGeom>
          <a:solidFill>
            <a:srgbClr val="D9EAD3"/>
          </a:solidFill>
          <a:ln>
            <a:noFill/>
          </a:ln>
        </p:spPr>
        <p:txBody>
          <a:bodyPr spcFirstLastPara="1" wrap="square" lIns="92475" tIns="92475" rIns="92475" bIns="92475" anchor="t" anchorCtr="0">
            <a:noAutofit/>
          </a:bodyPr>
          <a:lstStyle/>
          <a:p>
            <a:pPr marL="0" marR="0" lvl="0" indent="0" algn="l" rtl="0">
              <a:lnSpc>
                <a:spcPct val="115000"/>
              </a:lnSpc>
              <a:spcBef>
                <a:spcPts val="0"/>
              </a:spcBef>
              <a:spcAft>
                <a:spcPts val="0"/>
              </a:spcAft>
              <a:buNone/>
            </a:pPr>
            <a:r>
              <a:rPr lang="en" sz="1100" b="1">
                <a:solidFill>
                  <a:schemeClr val="dk1"/>
                </a:solidFill>
                <a:latin typeface="Century Gothic"/>
                <a:ea typeface="Century Gothic"/>
                <a:cs typeface="Century Gothic"/>
                <a:sym typeface="Century Gothic"/>
              </a:rPr>
              <a:t>Wind power</a:t>
            </a:r>
            <a:endParaRPr sz="1100" b="1">
              <a:solidFill>
                <a:schemeClr val="dk1"/>
              </a:solidFill>
              <a:latin typeface="Century Gothic"/>
              <a:ea typeface="Century Gothic"/>
              <a:cs typeface="Century Gothic"/>
              <a:sym typeface="Century Gothic"/>
            </a:endParaRPr>
          </a:p>
          <a:p>
            <a:pPr marL="1143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Expensive to maintain </a:t>
            </a:r>
            <a:endParaRPr sz="1100">
              <a:solidFill>
                <a:schemeClr val="dk1"/>
              </a:solidFill>
              <a:latin typeface="Century Gothic"/>
              <a:ea typeface="Century Gothic"/>
              <a:cs typeface="Century Gothic"/>
              <a:sym typeface="Century Gothic"/>
            </a:endParaRPr>
          </a:p>
          <a:p>
            <a:pPr marL="114300" marR="49530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Can be noisy and unattractive for local residents</a:t>
            </a:r>
            <a:endParaRPr sz="1100">
              <a:solidFill>
                <a:schemeClr val="dk1"/>
              </a:solidFill>
              <a:latin typeface="Century Gothic"/>
              <a:ea typeface="Century Gothic"/>
              <a:cs typeface="Century Gothic"/>
              <a:sym typeface="Century Gothic"/>
            </a:endParaRPr>
          </a:p>
          <a:p>
            <a:pPr marL="1143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Is reliant on windy weather</a:t>
            </a:r>
            <a:endParaRPr sz="1100">
              <a:solidFill>
                <a:schemeClr val="dk1"/>
              </a:solidFill>
              <a:latin typeface="Century Gothic"/>
              <a:ea typeface="Century Gothic"/>
              <a:cs typeface="Century Gothic"/>
              <a:sym typeface="Century Gothic"/>
            </a:endParaRPr>
          </a:p>
          <a:p>
            <a:pPr marL="1143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Minimal impact on the environment</a:t>
            </a:r>
            <a:endParaRPr sz="1100">
              <a:solidFill>
                <a:schemeClr val="dk1"/>
              </a:solidFill>
              <a:latin typeface="Century Gothic"/>
              <a:ea typeface="Century Gothic"/>
              <a:cs typeface="Century Gothic"/>
              <a:sym typeface="Century Gothic"/>
            </a:endParaRPr>
          </a:p>
          <a:p>
            <a:pPr marL="1143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Makes good use of a renewable energy source</a:t>
            </a:r>
            <a:endParaRPr sz="1100">
              <a:solidFill>
                <a:schemeClr val="dk1"/>
              </a:solidFill>
              <a:latin typeface="Century Gothic"/>
              <a:ea typeface="Century Gothic"/>
              <a:cs typeface="Century Gothic"/>
              <a:sym typeface="Century Gothic"/>
            </a:endParaRPr>
          </a:p>
          <a:p>
            <a:pPr marL="1143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Can be placed out at sea or on land</a:t>
            </a:r>
            <a:endParaRPr sz="1100">
              <a:solidFill>
                <a:schemeClr val="dk1"/>
              </a:solidFill>
              <a:latin typeface="Century Gothic"/>
              <a:ea typeface="Century Gothic"/>
              <a:cs typeface="Century Gothic"/>
              <a:sym typeface="Century Gothic"/>
            </a:endParaRPr>
          </a:p>
          <a:p>
            <a:pPr marL="0" marR="0" lvl="0" indent="0" algn="l" rtl="0">
              <a:lnSpc>
                <a:spcPct val="115000"/>
              </a:lnSpc>
              <a:spcBef>
                <a:spcPts val="900"/>
              </a:spcBef>
              <a:spcAft>
                <a:spcPts val="300"/>
              </a:spcAft>
              <a:buNone/>
            </a:pPr>
            <a:endParaRPr sz="1400">
              <a:solidFill>
                <a:schemeClr val="dk1"/>
              </a:solidFill>
              <a:latin typeface="Century Gothic"/>
              <a:ea typeface="Century Gothic"/>
              <a:cs typeface="Century Gothic"/>
              <a:sym typeface="Century Gothic"/>
            </a:endParaRPr>
          </a:p>
        </p:txBody>
      </p:sp>
      <p:sp>
        <p:nvSpPr>
          <p:cNvPr id="966" name="Google Shape;966;p70"/>
          <p:cNvSpPr txBox="1"/>
          <p:nvPr/>
        </p:nvSpPr>
        <p:spPr>
          <a:xfrm>
            <a:off x="2719625" y="3287200"/>
            <a:ext cx="2445000" cy="2379000"/>
          </a:xfrm>
          <a:prstGeom prst="rect">
            <a:avLst/>
          </a:prstGeom>
          <a:solidFill>
            <a:srgbClr val="FFF2CC"/>
          </a:solidFill>
          <a:ln>
            <a:noFill/>
          </a:ln>
        </p:spPr>
        <p:txBody>
          <a:bodyPr spcFirstLastPara="1" wrap="square" lIns="92475" tIns="92475" rIns="92475" bIns="92475" anchor="t" anchorCtr="0">
            <a:noAutofit/>
          </a:bodyPr>
          <a:lstStyle/>
          <a:p>
            <a:pPr marL="0" marR="190500" lvl="0" indent="0" algn="l" rtl="0">
              <a:lnSpc>
                <a:spcPct val="115000"/>
              </a:lnSpc>
              <a:spcBef>
                <a:spcPts val="0"/>
              </a:spcBef>
              <a:spcAft>
                <a:spcPts val="0"/>
              </a:spcAft>
              <a:buNone/>
            </a:pPr>
            <a:r>
              <a:rPr lang="en" sz="1100" b="1">
                <a:solidFill>
                  <a:schemeClr val="dk1"/>
                </a:solidFill>
                <a:latin typeface="Century Gothic"/>
                <a:ea typeface="Century Gothic"/>
                <a:cs typeface="Century Gothic"/>
                <a:sym typeface="Century Gothic"/>
              </a:rPr>
              <a:t>Solar power</a:t>
            </a:r>
            <a:endParaRPr sz="1100" b="1">
              <a:solidFill>
                <a:schemeClr val="dk1"/>
              </a:solidFill>
              <a:latin typeface="Century Gothic"/>
              <a:ea typeface="Century Gothic"/>
              <a:cs typeface="Century Gothic"/>
              <a:sym typeface="Century Gothic"/>
            </a:endParaRPr>
          </a:p>
          <a:p>
            <a:pPr marL="177800" marR="19050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Expensive set up cost</a:t>
            </a:r>
            <a:endParaRPr sz="1100">
              <a:solidFill>
                <a:schemeClr val="dk1"/>
              </a:solidFill>
              <a:latin typeface="Century Gothic"/>
              <a:ea typeface="Century Gothic"/>
              <a:cs typeface="Century Gothic"/>
              <a:sym typeface="Century Gothic"/>
            </a:endParaRPr>
          </a:p>
          <a:p>
            <a:pPr marL="177800" marR="19050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Do not work at night</a:t>
            </a:r>
            <a:endParaRPr sz="1100">
              <a:solidFill>
                <a:schemeClr val="dk1"/>
              </a:solidFill>
              <a:latin typeface="Century Gothic"/>
              <a:ea typeface="Century Gothic"/>
              <a:cs typeface="Century Gothic"/>
              <a:sym typeface="Century Gothic"/>
            </a:endParaRPr>
          </a:p>
          <a:p>
            <a:pPr marL="177800" marR="19050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Requires good air quality</a:t>
            </a:r>
            <a:endParaRPr sz="1100">
              <a:solidFill>
                <a:schemeClr val="dk1"/>
              </a:solidFill>
              <a:latin typeface="Century Gothic"/>
              <a:ea typeface="Century Gothic"/>
              <a:cs typeface="Century Gothic"/>
              <a:sym typeface="Century Gothic"/>
            </a:endParaRPr>
          </a:p>
          <a:p>
            <a:pPr marL="177800" marR="19050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Can absorb normal daylight on a cloudy day but most efficient in sunlight</a:t>
            </a:r>
            <a:endParaRPr sz="1100">
              <a:solidFill>
                <a:schemeClr val="dk1"/>
              </a:solidFill>
              <a:latin typeface="Century Gothic"/>
              <a:ea typeface="Century Gothic"/>
              <a:cs typeface="Century Gothic"/>
              <a:sym typeface="Century Gothic"/>
            </a:endParaRPr>
          </a:p>
          <a:p>
            <a:pPr marL="177800" marR="19050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Minimal impact on the environment</a:t>
            </a:r>
            <a:endParaRPr sz="1100">
              <a:solidFill>
                <a:schemeClr val="dk1"/>
              </a:solidFill>
              <a:latin typeface="Century Gothic"/>
              <a:ea typeface="Century Gothic"/>
              <a:cs typeface="Century Gothic"/>
              <a:sym typeface="Century Gothic"/>
            </a:endParaRPr>
          </a:p>
          <a:p>
            <a:pPr marL="177800" marR="19050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Makes good use of a renewable energy source</a:t>
            </a:r>
            <a:endParaRPr sz="1100">
              <a:solidFill>
                <a:schemeClr val="dk1"/>
              </a:solidFill>
              <a:latin typeface="Century Gothic"/>
              <a:ea typeface="Century Gothic"/>
              <a:cs typeface="Century Gothic"/>
              <a:sym typeface="Century Gothic"/>
            </a:endParaRPr>
          </a:p>
          <a:p>
            <a:pPr marL="177800" marR="19050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Wear out very slowly</a:t>
            </a:r>
            <a:endParaRPr sz="1100">
              <a:solidFill>
                <a:schemeClr val="dk1"/>
              </a:solidFill>
              <a:latin typeface="Century Gothic"/>
              <a:ea typeface="Century Gothic"/>
              <a:cs typeface="Century Gothic"/>
              <a:sym typeface="Century Gothic"/>
            </a:endParaRPr>
          </a:p>
        </p:txBody>
      </p:sp>
      <p:sp>
        <p:nvSpPr>
          <p:cNvPr id="967" name="Google Shape;967;p70"/>
          <p:cNvSpPr txBox="1"/>
          <p:nvPr/>
        </p:nvSpPr>
        <p:spPr>
          <a:xfrm>
            <a:off x="2719625" y="5835825"/>
            <a:ext cx="2445000" cy="1380300"/>
          </a:xfrm>
          <a:prstGeom prst="rect">
            <a:avLst/>
          </a:prstGeom>
          <a:solidFill>
            <a:srgbClr val="CFE2F3"/>
          </a:solidFill>
          <a:ln>
            <a:noFill/>
          </a:ln>
        </p:spPr>
        <p:txBody>
          <a:bodyPr spcFirstLastPara="1" wrap="square" lIns="92475" tIns="92475" rIns="92475" bIns="92475" anchor="t" anchorCtr="0">
            <a:noAutofit/>
          </a:bodyPr>
          <a:lstStyle/>
          <a:p>
            <a:pPr marL="0" marR="0" lvl="0" indent="0" algn="l" rtl="0">
              <a:lnSpc>
                <a:spcPct val="115000"/>
              </a:lnSpc>
              <a:spcBef>
                <a:spcPts val="0"/>
              </a:spcBef>
              <a:spcAft>
                <a:spcPts val="0"/>
              </a:spcAft>
              <a:buNone/>
            </a:pPr>
            <a:r>
              <a:rPr lang="en" sz="1100" b="1">
                <a:solidFill>
                  <a:schemeClr val="dk1"/>
                </a:solidFill>
                <a:latin typeface="Century Gothic"/>
                <a:ea typeface="Century Gothic"/>
                <a:cs typeface="Century Gothic"/>
                <a:sym typeface="Century Gothic"/>
              </a:rPr>
              <a:t>Hydro power</a:t>
            </a:r>
            <a:endParaRPr sz="1100" b="1">
              <a:solidFill>
                <a:schemeClr val="dk1"/>
              </a:solidFill>
              <a:latin typeface="Century Gothic"/>
              <a:ea typeface="Century Gothic"/>
              <a:cs typeface="Century Gothic"/>
              <a:sym typeface="Century Gothic"/>
            </a:endParaRPr>
          </a:p>
          <a:p>
            <a:pPr marL="1778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Can negatively impact on wildlife habitats and fish migration</a:t>
            </a:r>
            <a:endParaRPr sz="1100">
              <a:solidFill>
                <a:schemeClr val="dk1"/>
              </a:solidFill>
              <a:latin typeface="Century Gothic"/>
              <a:ea typeface="Century Gothic"/>
              <a:cs typeface="Century Gothic"/>
              <a:sym typeface="Century Gothic"/>
            </a:endParaRPr>
          </a:p>
          <a:p>
            <a:pPr marL="1778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Predictable water levels</a:t>
            </a:r>
            <a:endParaRPr sz="1100">
              <a:solidFill>
                <a:schemeClr val="dk1"/>
              </a:solidFill>
              <a:latin typeface="Century Gothic"/>
              <a:ea typeface="Century Gothic"/>
              <a:cs typeface="Century Gothic"/>
              <a:sym typeface="Century Gothic"/>
            </a:endParaRPr>
          </a:p>
          <a:p>
            <a:pPr marL="1778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Reliable = very efficient source of energy</a:t>
            </a:r>
            <a:endParaRPr sz="1100">
              <a:solidFill>
                <a:schemeClr val="dk1"/>
              </a:solidFill>
              <a:latin typeface="Century Gothic"/>
              <a:ea typeface="Century Gothic"/>
              <a:cs typeface="Century Gothic"/>
              <a:sym typeface="Century Gothic"/>
            </a:endParaRPr>
          </a:p>
        </p:txBody>
      </p:sp>
      <p:sp>
        <p:nvSpPr>
          <p:cNvPr id="968" name="Google Shape;968;p70"/>
          <p:cNvSpPr txBox="1"/>
          <p:nvPr/>
        </p:nvSpPr>
        <p:spPr>
          <a:xfrm>
            <a:off x="148950" y="3211000"/>
            <a:ext cx="2561400" cy="1774500"/>
          </a:xfrm>
          <a:prstGeom prst="rect">
            <a:avLst/>
          </a:prstGeom>
          <a:solidFill>
            <a:srgbClr val="EAD1DC"/>
          </a:solidFill>
          <a:ln>
            <a:noFill/>
          </a:ln>
        </p:spPr>
        <p:txBody>
          <a:bodyPr spcFirstLastPara="1" wrap="square" lIns="92475" tIns="92475" rIns="92475" bIns="92475" anchor="t" anchorCtr="0">
            <a:noAutofit/>
          </a:bodyPr>
          <a:lstStyle/>
          <a:p>
            <a:pPr marL="0" marR="0" lvl="0" indent="0" algn="l" rtl="0">
              <a:lnSpc>
                <a:spcPct val="115000"/>
              </a:lnSpc>
              <a:spcBef>
                <a:spcPts val="0"/>
              </a:spcBef>
              <a:spcAft>
                <a:spcPts val="0"/>
              </a:spcAft>
              <a:buNone/>
            </a:pPr>
            <a:r>
              <a:rPr lang="en" sz="1100" b="1">
                <a:solidFill>
                  <a:schemeClr val="dk1"/>
                </a:solidFill>
                <a:latin typeface="Century Gothic"/>
                <a:ea typeface="Century Gothic"/>
                <a:cs typeface="Century Gothic"/>
                <a:sym typeface="Century Gothic"/>
              </a:rPr>
              <a:t>Geothermal power</a:t>
            </a:r>
            <a:endParaRPr sz="1100" b="1">
              <a:solidFill>
                <a:schemeClr val="dk1"/>
              </a:solidFill>
              <a:latin typeface="Century Gothic"/>
              <a:ea typeface="Century Gothic"/>
              <a:cs typeface="Century Gothic"/>
              <a:sym typeface="Century Gothic"/>
            </a:endParaRPr>
          </a:p>
          <a:p>
            <a:pPr marL="1778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Expensive to create</a:t>
            </a:r>
            <a:endParaRPr sz="1100">
              <a:solidFill>
                <a:schemeClr val="dk1"/>
              </a:solidFill>
              <a:latin typeface="Century Gothic"/>
              <a:ea typeface="Century Gothic"/>
              <a:cs typeface="Century Gothic"/>
              <a:sym typeface="Century Gothic"/>
            </a:endParaRPr>
          </a:p>
          <a:p>
            <a:pPr marL="1778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Difficult to find suitable locations (volcanic land)</a:t>
            </a:r>
            <a:endParaRPr sz="1100">
              <a:solidFill>
                <a:schemeClr val="dk1"/>
              </a:solidFill>
              <a:latin typeface="Century Gothic"/>
              <a:ea typeface="Century Gothic"/>
              <a:cs typeface="Century Gothic"/>
              <a:sym typeface="Century Gothic"/>
            </a:endParaRPr>
          </a:p>
          <a:p>
            <a:pPr marL="1778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Clean resource (steam)</a:t>
            </a:r>
            <a:endParaRPr sz="1100">
              <a:solidFill>
                <a:schemeClr val="dk1"/>
              </a:solidFill>
              <a:latin typeface="Century Gothic"/>
              <a:ea typeface="Century Gothic"/>
              <a:cs typeface="Century Gothic"/>
              <a:sym typeface="Century Gothic"/>
            </a:endParaRPr>
          </a:p>
          <a:p>
            <a:pPr marL="177800" marR="0" lvl="0" indent="-69850" algn="l" rtl="0">
              <a:lnSpc>
                <a:spcPct val="115000"/>
              </a:lnSpc>
              <a:spcBef>
                <a:spcPts val="0"/>
              </a:spcBef>
              <a:spcAft>
                <a:spcPts val="0"/>
              </a:spcAft>
              <a:buClr>
                <a:srgbClr val="1CADE4"/>
              </a:buClr>
              <a:buSzPts val="1100"/>
              <a:buFont typeface="Questrial"/>
              <a:buChar char="✅"/>
            </a:pPr>
            <a:r>
              <a:rPr lang="en" sz="1100">
                <a:solidFill>
                  <a:schemeClr val="dk1"/>
                </a:solidFill>
                <a:latin typeface="Century Gothic"/>
                <a:ea typeface="Century Gothic"/>
                <a:cs typeface="Century Gothic"/>
                <a:sym typeface="Century Gothic"/>
              </a:rPr>
              <a:t>The hot reservoirs within the Earth are naturally replenished, making it both renewable and sustainable.</a:t>
            </a:r>
            <a:endParaRPr sz="1100">
              <a:solidFill>
                <a:schemeClr val="dk1"/>
              </a:solidFill>
              <a:latin typeface="Century Gothic"/>
              <a:ea typeface="Century Gothic"/>
              <a:cs typeface="Century Gothic"/>
              <a:sym typeface="Century Gothic"/>
            </a:endParaRPr>
          </a:p>
        </p:txBody>
      </p:sp>
      <p:pic>
        <p:nvPicPr>
          <p:cNvPr id="969" name="Google Shape;969;p70"/>
          <p:cNvPicPr preferRelativeResize="0"/>
          <p:nvPr/>
        </p:nvPicPr>
        <p:blipFill>
          <a:blip r:embed="rId4">
            <a:alphaModFix/>
          </a:blip>
          <a:stretch>
            <a:fillRect/>
          </a:stretch>
        </p:blipFill>
        <p:spPr>
          <a:xfrm>
            <a:off x="1948425" y="3211026"/>
            <a:ext cx="561945" cy="399279"/>
          </a:xfrm>
          <a:prstGeom prst="rect">
            <a:avLst/>
          </a:prstGeom>
          <a:noFill/>
          <a:ln>
            <a:noFill/>
          </a:ln>
        </p:spPr>
      </p:pic>
      <p:pic>
        <p:nvPicPr>
          <p:cNvPr id="970" name="Google Shape;970;p70"/>
          <p:cNvPicPr preferRelativeResize="0"/>
          <p:nvPr/>
        </p:nvPicPr>
        <p:blipFill>
          <a:blip r:embed="rId5">
            <a:alphaModFix/>
          </a:blip>
          <a:stretch>
            <a:fillRect/>
          </a:stretch>
        </p:blipFill>
        <p:spPr>
          <a:xfrm>
            <a:off x="4509850" y="3211007"/>
            <a:ext cx="520905" cy="574456"/>
          </a:xfrm>
          <a:prstGeom prst="rect">
            <a:avLst/>
          </a:prstGeom>
          <a:noFill/>
          <a:ln>
            <a:noFill/>
          </a:ln>
        </p:spPr>
      </p:pic>
      <p:pic>
        <p:nvPicPr>
          <p:cNvPr id="971" name="Google Shape;971;p70"/>
          <p:cNvPicPr preferRelativeResize="0"/>
          <p:nvPr/>
        </p:nvPicPr>
        <p:blipFill>
          <a:blip r:embed="rId6">
            <a:alphaModFix/>
          </a:blip>
          <a:stretch>
            <a:fillRect/>
          </a:stretch>
        </p:blipFill>
        <p:spPr>
          <a:xfrm>
            <a:off x="4641206" y="6263874"/>
            <a:ext cx="416389" cy="459183"/>
          </a:xfrm>
          <a:prstGeom prst="rect">
            <a:avLst/>
          </a:prstGeom>
          <a:noFill/>
          <a:ln>
            <a:noFill/>
          </a:ln>
        </p:spPr>
      </p:pic>
      <p:pic>
        <p:nvPicPr>
          <p:cNvPr id="972" name="Google Shape;972;p70"/>
          <p:cNvPicPr preferRelativeResize="0"/>
          <p:nvPr/>
        </p:nvPicPr>
        <p:blipFill rotWithShape="1">
          <a:blip r:embed="rId7">
            <a:alphaModFix/>
          </a:blip>
          <a:srcRect l="17065" r="17071"/>
          <a:stretch/>
        </p:blipFill>
        <p:spPr>
          <a:xfrm>
            <a:off x="2131375" y="5718081"/>
            <a:ext cx="523425" cy="908232"/>
          </a:xfrm>
          <a:prstGeom prst="rect">
            <a:avLst/>
          </a:prstGeom>
          <a:noFill/>
          <a:ln>
            <a:noFill/>
          </a:ln>
        </p:spPr>
      </p:pic>
      <p:sp>
        <p:nvSpPr>
          <p:cNvPr id="973" name="Google Shape;973;p70"/>
          <p:cNvSpPr txBox="1">
            <a:spLocks noGrp="1"/>
          </p:cNvSpPr>
          <p:nvPr>
            <p:ph type="sldNum" idx="12"/>
          </p:nvPr>
        </p:nvSpPr>
        <p:spPr>
          <a:xfrm>
            <a:off x="10280299" y="-2"/>
            <a:ext cx="411600" cy="196800"/>
          </a:xfrm>
          <a:prstGeom prst="rect">
            <a:avLst/>
          </a:prstGeom>
          <a:noFill/>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tx1"/>
                </a:solidFill>
              </a:rPr>
              <a:t>3</a:t>
            </a:fld>
            <a:endParaRPr>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71"/>
          <p:cNvSpPr txBox="1"/>
          <p:nvPr/>
        </p:nvSpPr>
        <p:spPr>
          <a:xfrm>
            <a:off x="0" y="0"/>
            <a:ext cx="6635400" cy="335700"/>
          </a:xfrm>
          <a:prstGeom prst="rect">
            <a:avLst/>
          </a:prstGeom>
          <a:noFill/>
          <a:ln>
            <a:noFill/>
          </a:ln>
        </p:spPr>
        <p:txBody>
          <a:bodyPr spcFirstLastPara="1" wrap="square" lIns="92475" tIns="92475" rIns="92475" bIns="92475" anchor="ctr" anchorCtr="0">
            <a:noAutofit/>
          </a:bodyPr>
          <a:lstStyle/>
          <a:p>
            <a:pPr marL="0" lvl="0" indent="0" algn="l" rtl="0">
              <a:spcBef>
                <a:spcPts val="0"/>
              </a:spcBef>
              <a:spcAft>
                <a:spcPts val="0"/>
              </a:spcAft>
              <a:buNone/>
            </a:pPr>
            <a:r>
              <a:rPr lang="en" sz="1800" b="1">
                <a:latin typeface="Century Gothic"/>
                <a:ea typeface="Century Gothic"/>
                <a:cs typeface="Century Gothic"/>
                <a:sym typeface="Century Gothic"/>
              </a:rPr>
              <a:t>Engineering and the Environment</a:t>
            </a:r>
            <a:r>
              <a:rPr lang="en" sz="1800">
                <a:latin typeface="Century Gothic"/>
                <a:ea typeface="Century Gothic"/>
                <a:cs typeface="Century Gothic"/>
                <a:sym typeface="Century Gothic"/>
              </a:rPr>
              <a:t> Knowledge Organiser</a:t>
            </a:r>
            <a:endParaRPr sz="1800">
              <a:latin typeface="Century Gothic"/>
              <a:ea typeface="Century Gothic"/>
              <a:cs typeface="Century Gothic"/>
              <a:sym typeface="Century Gothic"/>
            </a:endParaRPr>
          </a:p>
        </p:txBody>
      </p:sp>
      <p:sp>
        <p:nvSpPr>
          <p:cNvPr id="979" name="Google Shape;979;p71"/>
          <p:cNvSpPr txBox="1"/>
          <p:nvPr/>
        </p:nvSpPr>
        <p:spPr>
          <a:xfrm>
            <a:off x="6344575" y="0"/>
            <a:ext cx="1522200" cy="217500"/>
          </a:xfrm>
          <a:prstGeom prst="rect">
            <a:avLst/>
          </a:prstGeom>
          <a:noFill/>
          <a:ln>
            <a:noFill/>
          </a:ln>
        </p:spPr>
        <p:txBody>
          <a:bodyPr spcFirstLastPara="1" wrap="square" lIns="92475" tIns="92475" rIns="92475" bIns="92475" anchor="t" anchorCtr="0">
            <a:noAutofit/>
          </a:bodyPr>
          <a:lstStyle/>
          <a:p>
            <a:pPr marL="0" lvl="0" indent="0" algn="l" rtl="0">
              <a:spcBef>
                <a:spcPts val="0"/>
              </a:spcBef>
              <a:spcAft>
                <a:spcPts val="0"/>
              </a:spcAft>
              <a:buNone/>
            </a:pPr>
            <a:r>
              <a:rPr lang="en" sz="1100" b="1">
                <a:solidFill>
                  <a:srgbClr val="38761D"/>
                </a:solidFill>
              </a:rPr>
              <a:t>WJEC Engineering</a:t>
            </a:r>
            <a:endParaRPr sz="1100" b="1">
              <a:solidFill>
                <a:srgbClr val="38761D"/>
              </a:solidFill>
            </a:endParaRPr>
          </a:p>
        </p:txBody>
      </p:sp>
      <p:sp>
        <p:nvSpPr>
          <p:cNvPr id="980" name="Google Shape;980;p71"/>
          <p:cNvSpPr/>
          <p:nvPr/>
        </p:nvSpPr>
        <p:spPr>
          <a:xfrm>
            <a:off x="93250" y="414900"/>
            <a:ext cx="5157600" cy="4360200"/>
          </a:xfrm>
          <a:prstGeom prst="roundRect">
            <a:avLst>
              <a:gd name="adj" fmla="val 8036"/>
            </a:avLst>
          </a:prstGeom>
          <a:solidFill>
            <a:schemeClr val="lt2"/>
          </a:solidFill>
          <a:ln w="9525" cap="flat" cmpd="sng">
            <a:solidFill>
              <a:schemeClr val="dk2"/>
            </a:solidFill>
            <a:prstDash val="solid"/>
            <a:round/>
            <a:headEnd type="none" w="sm" len="sm"/>
            <a:tailEnd type="none" w="sm" len="sm"/>
          </a:ln>
        </p:spPr>
        <p:txBody>
          <a:bodyPr spcFirstLastPara="1" wrap="square" lIns="92475" tIns="0" rIns="92475" bIns="92475" anchor="t" anchorCtr="0">
            <a:noAutofit/>
          </a:bodyPr>
          <a:lstStyle/>
          <a:p>
            <a:pPr marL="0" lvl="0" indent="0" algn="l" rtl="0">
              <a:spcBef>
                <a:spcPts val="0"/>
              </a:spcBef>
              <a:spcAft>
                <a:spcPts val="0"/>
              </a:spcAft>
              <a:buNone/>
            </a:pPr>
            <a:r>
              <a:rPr lang="en" sz="1400" b="1" dirty="0">
                <a:latin typeface="Century Gothic"/>
                <a:ea typeface="Century Gothic"/>
                <a:cs typeface="Century Gothic"/>
                <a:sym typeface="Century Gothic"/>
              </a:rPr>
              <a:t> Existing and future engineering materials and processes</a:t>
            </a:r>
            <a:endParaRPr sz="1400" dirty="0">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 sz="1100" dirty="0">
                <a:latin typeface="Century Gothic"/>
                <a:ea typeface="Century Gothic"/>
                <a:cs typeface="Century Gothic"/>
                <a:sym typeface="Century Gothic"/>
              </a:rPr>
              <a:t>Engineers all over the world are constantly looking to develop new materials and processes that are more </a:t>
            </a:r>
            <a:r>
              <a:rPr lang="en" sz="1100" b="1" dirty="0">
                <a:latin typeface="Century Gothic"/>
                <a:ea typeface="Century Gothic"/>
                <a:cs typeface="Century Gothic"/>
                <a:sym typeface="Century Gothic"/>
              </a:rPr>
              <a:t>efficient</a:t>
            </a:r>
            <a:r>
              <a:rPr lang="en" sz="1100" dirty="0">
                <a:latin typeface="Century Gothic"/>
                <a:ea typeface="Century Gothic"/>
                <a:cs typeface="Century Gothic"/>
                <a:sym typeface="Century Gothic"/>
              </a:rPr>
              <a:t>, </a:t>
            </a:r>
            <a:r>
              <a:rPr lang="en" sz="1100" b="1" dirty="0">
                <a:latin typeface="Century Gothic"/>
                <a:ea typeface="Century Gothic"/>
                <a:cs typeface="Century Gothic"/>
                <a:sym typeface="Century Gothic"/>
              </a:rPr>
              <a:t>cost effective</a:t>
            </a:r>
            <a:r>
              <a:rPr lang="en" sz="1100" dirty="0">
                <a:latin typeface="Century Gothic"/>
                <a:ea typeface="Century Gothic"/>
                <a:cs typeface="Century Gothic"/>
                <a:sym typeface="Century Gothic"/>
              </a:rPr>
              <a:t> and </a:t>
            </a:r>
            <a:r>
              <a:rPr lang="en" sz="1100" b="1" dirty="0">
                <a:latin typeface="Century Gothic"/>
                <a:ea typeface="Century Gothic"/>
                <a:cs typeface="Century Gothic"/>
                <a:sym typeface="Century Gothic"/>
              </a:rPr>
              <a:t>better for the environment.</a:t>
            </a:r>
            <a:endParaRPr sz="1100" b="1" dirty="0">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1100" b="1" dirty="0">
              <a:latin typeface="Century Gothic"/>
              <a:ea typeface="Century Gothic"/>
              <a:cs typeface="Century Gothic"/>
              <a:sym typeface="Century Gothic"/>
            </a:endParaRPr>
          </a:p>
          <a:p>
            <a:pPr marL="228600" marR="0" lvl="0" indent="-184150" algn="l" rtl="0">
              <a:lnSpc>
                <a:spcPct val="100000"/>
              </a:lnSpc>
              <a:spcBef>
                <a:spcPts val="0"/>
              </a:spcBef>
              <a:spcAft>
                <a:spcPts val="0"/>
              </a:spcAft>
              <a:buSzPts val="1100"/>
              <a:buFont typeface="Century Gothic"/>
              <a:buChar char="●"/>
            </a:pPr>
            <a:r>
              <a:rPr lang="en" sz="1100" b="1" dirty="0">
                <a:latin typeface="Century Gothic"/>
                <a:ea typeface="Century Gothic"/>
                <a:cs typeface="Century Gothic"/>
                <a:sym typeface="Century Gothic"/>
              </a:rPr>
              <a:t>Sustainable concrete</a:t>
            </a:r>
            <a:r>
              <a:rPr lang="en" sz="1100" dirty="0">
                <a:latin typeface="Century Gothic"/>
                <a:ea typeface="Century Gothic"/>
                <a:cs typeface="Century Gothic"/>
                <a:sym typeface="Century Gothic"/>
              </a:rPr>
              <a:t> is made from fewer materials by using crushed glass, wood chips and </a:t>
            </a:r>
            <a:r>
              <a:rPr lang="en" sz="1100" b="1" dirty="0">
                <a:latin typeface="Century Gothic"/>
                <a:ea typeface="Century Gothic"/>
                <a:cs typeface="Century Gothic"/>
                <a:sym typeface="Century Gothic"/>
              </a:rPr>
              <a:t>slag</a:t>
            </a:r>
            <a:r>
              <a:rPr lang="en" sz="1100" dirty="0">
                <a:latin typeface="Century Gothic"/>
                <a:ea typeface="Century Gothic"/>
                <a:cs typeface="Century Gothic"/>
                <a:sym typeface="Century Gothic"/>
              </a:rPr>
              <a:t> to bulk it out</a:t>
            </a:r>
            <a:endParaRPr sz="1100" dirty="0">
              <a:latin typeface="Century Gothic"/>
              <a:ea typeface="Century Gothic"/>
              <a:cs typeface="Century Gothic"/>
              <a:sym typeface="Century Gothic"/>
            </a:endParaRPr>
          </a:p>
          <a:p>
            <a:pPr marL="228600" marR="0" lvl="0" indent="-184150" algn="l" rtl="0">
              <a:lnSpc>
                <a:spcPct val="100000"/>
              </a:lnSpc>
              <a:spcBef>
                <a:spcPts val="0"/>
              </a:spcBef>
              <a:spcAft>
                <a:spcPts val="0"/>
              </a:spcAft>
              <a:buSzPts val="1100"/>
              <a:buFont typeface="Century Gothic"/>
              <a:buChar char="●"/>
            </a:pPr>
            <a:r>
              <a:rPr lang="en" sz="1100" b="1" dirty="0">
                <a:latin typeface="Century Gothic"/>
                <a:ea typeface="Century Gothic"/>
                <a:cs typeface="Century Gothic"/>
                <a:sym typeface="Century Gothic"/>
              </a:rPr>
              <a:t>Pollution absorbing bricks</a:t>
            </a:r>
            <a:r>
              <a:rPr lang="en" sz="1100" dirty="0">
                <a:latin typeface="Century Gothic"/>
                <a:ea typeface="Century Gothic"/>
                <a:cs typeface="Century Gothic"/>
                <a:sym typeface="Century Gothic"/>
              </a:rPr>
              <a:t> can be used for construction and they act as air filters for the air around the building to reduce air pollution</a:t>
            </a:r>
            <a:endParaRPr sz="1100" dirty="0">
              <a:latin typeface="Century Gothic"/>
              <a:ea typeface="Century Gothic"/>
              <a:cs typeface="Century Gothic"/>
              <a:sym typeface="Century Gothic"/>
            </a:endParaRPr>
          </a:p>
          <a:p>
            <a:pPr marL="228600" marR="0" lvl="0" indent="-184150" algn="l" rtl="0">
              <a:lnSpc>
                <a:spcPct val="100000"/>
              </a:lnSpc>
              <a:spcBef>
                <a:spcPts val="0"/>
              </a:spcBef>
              <a:spcAft>
                <a:spcPts val="0"/>
              </a:spcAft>
              <a:buSzPts val="1100"/>
              <a:buFont typeface="Century Gothic"/>
              <a:buChar char="●"/>
            </a:pPr>
            <a:r>
              <a:rPr lang="en" sz="1100" b="1" dirty="0">
                <a:latin typeface="Century Gothic"/>
                <a:ea typeface="Century Gothic"/>
                <a:cs typeface="Century Gothic"/>
                <a:sym typeface="Century Gothic"/>
              </a:rPr>
              <a:t>Bioplastics</a:t>
            </a:r>
            <a:r>
              <a:rPr lang="en" sz="1100" dirty="0">
                <a:latin typeface="Century Gothic"/>
                <a:ea typeface="Century Gothic"/>
                <a:cs typeface="Century Gothic"/>
                <a:sym typeface="Century Gothic"/>
              </a:rPr>
              <a:t> instead of using crude oil to make plastic. Bioplastics are made from organic materials such as sugar cane, algae or cornstarch. They are 100% biodegradable so that they don’t affect the environment when disposed of.</a:t>
            </a:r>
            <a:endParaRPr sz="1100" dirty="0">
              <a:latin typeface="Century Gothic"/>
              <a:ea typeface="Century Gothic"/>
              <a:cs typeface="Century Gothic"/>
              <a:sym typeface="Century Gothic"/>
            </a:endParaRPr>
          </a:p>
          <a:p>
            <a:pPr marL="228600" marR="0" lvl="0" indent="-184150" algn="l" rtl="0">
              <a:lnSpc>
                <a:spcPct val="100000"/>
              </a:lnSpc>
              <a:spcBef>
                <a:spcPts val="0"/>
              </a:spcBef>
              <a:spcAft>
                <a:spcPts val="0"/>
              </a:spcAft>
              <a:buSzPts val="1100"/>
              <a:buFont typeface="Century Gothic"/>
              <a:buChar char="●"/>
            </a:pPr>
            <a:r>
              <a:rPr lang="en" sz="1100" b="1" dirty="0">
                <a:latin typeface="Century Gothic"/>
                <a:ea typeface="Century Gothic"/>
                <a:cs typeface="Century Gothic"/>
                <a:sym typeface="Century Gothic"/>
              </a:rPr>
              <a:t>Photovoltaic surfaces</a:t>
            </a:r>
            <a:r>
              <a:rPr lang="en" sz="1100" dirty="0">
                <a:latin typeface="Century Gothic"/>
                <a:ea typeface="Century Gothic"/>
                <a:cs typeface="Century Gothic"/>
                <a:sym typeface="Century Gothic"/>
              </a:rPr>
              <a:t> are an advanced use of solar panels. The can be in the form of a thin film and be applied to glass to make skyscrapers self-powering </a:t>
            </a:r>
            <a:endParaRPr sz="1100" dirty="0">
              <a:latin typeface="Century Gothic"/>
              <a:ea typeface="Century Gothic"/>
              <a:cs typeface="Century Gothic"/>
              <a:sym typeface="Century Gothic"/>
            </a:endParaRPr>
          </a:p>
          <a:p>
            <a:pPr marL="228600" marR="0" lvl="0" indent="-184150" algn="l" rtl="0">
              <a:lnSpc>
                <a:spcPct val="100000"/>
              </a:lnSpc>
              <a:spcBef>
                <a:spcPts val="0"/>
              </a:spcBef>
              <a:spcAft>
                <a:spcPts val="0"/>
              </a:spcAft>
              <a:buSzPts val="1100"/>
              <a:buFont typeface="Century Gothic"/>
              <a:buChar char="●"/>
            </a:pPr>
            <a:r>
              <a:rPr lang="en" sz="1100" b="1" dirty="0">
                <a:latin typeface="Century Gothic"/>
                <a:ea typeface="Century Gothic"/>
                <a:cs typeface="Century Gothic"/>
                <a:sym typeface="Century Gothic"/>
              </a:rPr>
              <a:t>Self-healing materials </a:t>
            </a:r>
            <a:r>
              <a:rPr lang="en" sz="1100" dirty="0">
                <a:latin typeface="Century Gothic"/>
                <a:ea typeface="Century Gothic"/>
                <a:cs typeface="Century Gothic"/>
                <a:sym typeface="Century Gothic"/>
              </a:rPr>
              <a:t>use carbon in the atmosphere to repair themselves when broken. They are still in the early stages of development but could be used for medical, structural and aeronautical materials</a:t>
            </a:r>
            <a:endParaRPr sz="1100" dirty="0">
              <a:latin typeface="Century Gothic"/>
              <a:ea typeface="Century Gothic"/>
              <a:cs typeface="Century Gothic"/>
              <a:sym typeface="Century Gothic"/>
            </a:endParaRPr>
          </a:p>
          <a:p>
            <a:pPr marL="228600" marR="0" lvl="0" indent="-184150" algn="l" rtl="0">
              <a:lnSpc>
                <a:spcPct val="100000"/>
              </a:lnSpc>
              <a:spcBef>
                <a:spcPts val="0"/>
              </a:spcBef>
              <a:spcAft>
                <a:spcPts val="0"/>
              </a:spcAft>
              <a:buSzPts val="1100"/>
              <a:buFont typeface="Century Gothic"/>
              <a:buChar char="●"/>
            </a:pPr>
            <a:r>
              <a:rPr lang="en" sz="1100" b="1" dirty="0">
                <a:latin typeface="Century Gothic"/>
                <a:ea typeface="Century Gothic"/>
                <a:cs typeface="Century Gothic"/>
                <a:sym typeface="Century Gothic"/>
              </a:rPr>
              <a:t>Smart factories</a:t>
            </a:r>
            <a:r>
              <a:rPr lang="en" sz="1100" dirty="0">
                <a:latin typeface="Century Gothic"/>
                <a:ea typeface="Century Gothic"/>
                <a:cs typeface="Century Gothic"/>
                <a:sym typeface="Century Gothic"/>
              </a:rPr>
              <a:t> use computer-integrated manufacturing and robotics to adapt and change processes through live monitoring, without human input.</a:t>
            </a:r>
            <a:endParaRPr sz="1100" dirty="0">
              <a:latin typeface="Century Gothic"/>
              <a:ea typeface="Century Gothic"/>
              <a:cs typeface="Century Gothic"/>
              <a:sym typeface="Century Gothic"/>
            </a:endParaRPr>
          </a:p>
        </p:txBody>
      </p:sp>
      <p:grpSp>
        <p:nvGrpSpPr>
          <p:cNvPr id="981" name="Google Shape;981;p71"/>
          <p:cNvGrpSpPr/>
          <p:nvPr/>
        </p:nvGrpSpPr>
        <p:grpSpPr>
          <a:xfrm>
            <a:off x="0" y="4845769"/>
            <a:ext cx="5157600" cy="2668167"/>
            <a:chOff x="5430325" y="4688700"/>
            <a:chExt cx="5157600" cy="2667900"/>
          </a:xfrm>
        </p:grpSpPr>
        <p:sp>
          <p:nvSpPr>
            <p:cNvPr id="982" name="Google Shape;982;p71"/>
            <p:cNvSpPr/>
            <p:nvPr/>
          </p:nvSpPr>
          <p:spPr>
            <a:xfrm>
              <a:off x="5430325" y="4688700"/>
              <a:ext cx="5157600" cy="2667900"/>
            </a:xfrm>
            <a:prstGeom prst="roundRect">
              <a:avLst>
                <a:gd name="adj" fmla="val 8036"/>
              </a:avLst>
            </a:prstGeom>
            <a:solidFill>
              <a:schemeClr val="lt2"/>
            </a:solidFill>
            <a:ln w="9525" cap="flat" cmpd="sng">
              <a:solidFill>
                <a:schemeClr val="dk2"/>
              </a:solidFill>
              <a:prstDash val="solid"/>
              <a:round/>
              <a:headEnd type="none" w="sm" len="sm"/>
              <a:tailEnd type="none" w="sm" len="sm"/>
            </a:ln>
          </p:spPr>
          <p:txBody>
            <a:bodyPr spcFirstLastPara="1" wrap="square" lIns="92475" tIns="0" rIns="92475" bIns="92475" anchor="t" anchorCtr="0">
              <a:noAutofit/>
            </a:bodyPr>
            <a:lstStyle/>
            <a:p>
              <a:pPr marL="0" lvl="0" indent="0" algn="l" rtl="0">
                <a:spcBef>
                  <a:spcPts val="0"/>
                </a:spcBef>
                <a:spcAft>
                  <a:spcPts val="0"/>
                </a:spcAft>
                <a:buNone/>
              </a:pPr>
              <a:r>
                <a:rPr lang="en" sz="1400" b="1">
                  <a:latin typeface="Century Gothic"/>
                  <a:ea typeface="Century Gothic"/>
                  <a:cs typeface="Century Gothic"/>
                  <a:sym typeface="Century Gothic"/>
                </a:rPr>
                <a:t>Sustainable engineering</a:t>
              </a:r>
              <a:endParaRPr sz="1400">
                <a:latin typeface="Century Gothic"/>
                <a:ea typeface="Century Gothic"/>
                <a:cs typeface="Century Gothic"/>
                <a:sym typeface="Century Gothic"/>
              </a:endParaRPr>
            </a:p>
            <a:p>
              <a:pPr marL="228600" marR="2311400" lvl="0" indent="-184150" algn="l" rtl="0">
                <a:lnSpc>
                  <a:spcPct val="100000"/>
                </a:lnSpc>
                <a:spcBef>
                  <a:spcPts val="0"/>
                </a:spcBef>
                <a:spcAft>
                  <a:spcPts val="0"/>
                </a:spcAft>
                <a:buSzPts val="1100"/>
                <a:buFont typeface="Century Gothic"/>
                <a:buChar char="➔"/>
              </a:pPr>
              <a:r>
                <a:rPr lang="en" sz="1100">
                  <a:latin typeface="Century Gothic"/>
                  <a:ea typeface="Century Gothic"/>
                  <a:cs typeface="Century Gothic"/>
                  <a:sym typeface="Century Gothic"/>
                </a:rPr>
                <a:t>Creating products that are made from </a:t>
              </a:r>
              <a:r>
                <a:rPr lang="en" sz="1100" b="1">
                  <a:latin typeface="Century Gothic"/>
                  <a:ea typeface="Century Gothic"/>
                  <a:cs typeface="Century Gothic"/>
                  <a:sym typeface="Century Gothic"/>
                </a:rPr>
                <a:t>sustainable sources</a:t>
              </a:r>
              <a:endParaRPr sz="1100" b="1">
                <a:latin typeface="Century Gothic"/>
                <a:ea typeface="Century Gothic"/>
                <a:cs typeface="Century Gothic"/>
                <a:sym typeface="Century Gothic"/>
              </a:endParaRPr>
            </a:p>
            <a:p>
              <a:pPr marL="469900" marR="2311400" lvl="0" indent="0" algn="l" rtl="0">
                <a:lnSpc>
                  <a:spcPct val="100000"/>
                </a:lnSpc>
                <a:spcBef>
                  <a:spcPts val="1000"/>
                </a:spcBef>
                <a:spcAft>
                  <a:spcPts val="0"/>
                </a:spcAft>
                <a:buNone/>
              </a:pPr>
              <a:endParaRPr sz="1100" b="1">
                <a:latin typeface="Century Gothic"/>
                <a:ea typeface="Century Gothic"/>
                <a:cs typeface="Century Gothic"/>
                <a:sym typeface="Century Gothic"/>
              </a:endParaRPr>
            </a:p>
            <a:p>
              <a:pPr marL="228600" marR="2311400" lvl="0" indent="-184150" algn="l" rtl="0">
                <a:lnSpc>
                  <a:spcPct val="100000"/>
                </a:lnSpc>
                <a:spcBef>
                  <a:spcPts val="1000"/>
                </a:spcBef>
                <a:spcAft>
                  <a:spcPts val="0"/>
                </a:spcAft>
                <a:buSzPts val="1100"/>
                <a:buFont typeface="Century Gothic"/>
                <a:buChar char="➔"/>
              </a:pPr>
              <a:r>
                <a:rPr lang="en" sz="1100">
                  <a:latin typeface="Century Gothic"/>
                  <a:ea typeface="Century Gothic"/>
                  <a:cs typeface="Century Gothic"/>
                  <a:sym typeface="Century Gothic"/>
                </a:rPr>
                <a:t>Creating products using </a:t>
              </a:r>
              <a:r>
                <a:rPr lang="en" sz="1100" b="1">
                  <a:latin typeface="Century Gothic"/>
                  <a:ea typeface="Century Gothic"/>
                  <a:cs typeface="Century Gothic"/>
                  <a:sym typeface="Century Gothic"/>
                </a:rPr>
                <a:t>minimal or renewable resources</a:t>
              </a:r>
              <a:r>
                <a:rPr lang="en" sz="1100">
                  <a:latin typeface="Century Gothic"/>
                  <a:ea typeface="Century Gothic"/>
                  <a:cs typeface="Century Gothic"/>
                  <a:sym typeface="Century Gothic"/>
                </a:rPr>
                <a:t> during manufacture and transport</a:t>
              </a:r>
              <a:endParaRPr sz="1100">
                <a:latin typeface="Century Gothic"/>
                <a:ea typeface="Century Gothic"/>
                <a:cs typeface="Century Gothic"/>
                <a:sym typeface="Century Gothic"/>
              </a:endParaRPr>
            </a:p>
            <a:p>
              <a:pPr marL="469900" marR="2311400" lvl="0" indent="0" algn="l" rtl="0">
                <a:lnSpc>
                  <a:spcPct val="100000"/>
                </a:lnSpc>
                <a:spcBef>
                  <a:spcPts val="1000"/>
                </a:spcBef>
                <a:spcAft>
                  <a:spcPts val="0"/>
                </a:spcAft>
                <a:buNone/>
              </a:pPr>
              <a:endParaRPr sz="1100">
                <a:latin typeface="Century Gothic"/>
                <a:ea typeface="Century Gothic"/>
                <a:cs typeface="Century Gothic"/>
                <a:sym typeface="Century Gothic"/>
              </a:endParaRPr>
            </a:p>
            <a:p>
              <a:pPr marL="228600" marR="2311400" lvl="0" indent="-184150" algn="l" rtl="0">
                <a:lnSpc>
                  <a:spcPct val="100000"/>
                </a:lnSpc>
                <a:spcBef>
                  <a:spcPts val="1000"/>
                </a:spcBef>
                <a:spcAft>
                  <a:spcPts val="0"/>
                </a:spcAft>
                <a:buSzPts val="1100"/>
                <a:buFont typeface="Century Gothic"/>
                <a:buChar char="➔"/>
              </a:pPr>
              <a:r>
                <a:rPr lang="en" sz="1100">
                  <a:latin typeface="Century Gothic"/>
                  <a:ea typeface="Century Gothic"/>
                  <a:cs typeface="Century Gothic"/>
                  <a:sym typeface="Century Gothic"/>
                </a:rPr>
                <a:t>Creating products that can be recycled fully</a:t>
              </a:r>
              <a:endParaRPr sz="1100">
                <a:latin typeface="Century Gothic"/>
                <a:ea typeface="Century Gothic"/>
                <a:cs typeface="Century Gothic"/>
                <a:sym typeface="Century Gothic"/>
              </a:endParaRPr>
            </a:p>
            <a:p>
              <a:pPr marL="0" marR="1841500" lvl="0" indent="0" algn="l" rtl="0">
                <a:lnSpc>
                  <a:spcPct val="100000"/>
                </a:lnSpc>
                <a:spcBef>
                  <a:spcPts val="1000"/>
                </a:spcBef>
                <a:spcAft>
                  <a:spcPts val="0"/>
                </a:spcAft>
                <a:buNone/>
              </a:pPr>
              <a:endParaRPr sz="1100">
                <a:latin typeface="Century Gothic"/>
                <a:ea typeface="Century Gothic"/>
                <a:cs typeface="Century Gothic"/>
                <a:sym typeface="Century Gothic"/>
              </a:endParaRPr>
            </a:p>
          </p:txBody>
        </p:sp>
        <p:grpSp>
          <p:nvGrpSpPr>
            <p:cNvPr id="983" name="Google Shape;983;p71"/>
            <p:cNvGrpSpPr/>
            <p:nvPr/>
          </p:nvGrpSpPr>
          <p:grpSpPr>
            <a:xfrm>
              <a:off x="8402864" y="5623702"/>
              <a:ext cx="2110826" cy="836182"/>
              <a:chOff x="964825" y="3126175"/>
              <a:chExt cx="3449063" cy="1404875"/>
            </a:xfrm>
          </p:grpSpPr>
          <p:pic>
            <p:nvPicPr>
              <p:cNvPr id="984" name="Google Shape;984;p71"/>
              <p:cNvPicPr preferRelativeResize="0"/>
              <p:nvPr/>
            </p:nvPicPr>
            <p:blipFill rotWithShape="1">
              <a:blip r:embed="rId3">
                <a:alphaModFix/>
              </a:blip>
              <a:srcRect b="15618"/>
              <a:stretch/>
            </p:blipFill>
            <p:spPr>
              <a:xfrm>
                <a:off x="964825" y="3490775"/>
                <a:ext cx="3038175" cy="1040275"/>
              </a:xfrm>
              <a:prstGeom prst="rect">
                <a:avLst/>
              </a:prstGeom>
              <a:noFill/>
              <a:ln>
                <a:noFill/>
              </a:ln>
            </p:spPr>
          </p:pic>
          <p:pic>
            <p:nvPicPr>
              <p:cNvPr id="985" name="Google Shape;985;p71"/>
              <p:cNvPicPr preferRelativeResize="0"/>
              <p:nvPr/>
            </p:nvPicPr>
            <p:blipFill>
              <a:blip r:embed="rId4">
                <a:alphaModFix/>
              </a:blip>
              <a:stretch>
                <a:fillRect/>
              </a:stretch>
            </p:blipFill>
            <p:spPr>
              <a:xfrm>
                <a:off x="964836" y="3490775"/>
                <a:ext cx="663538" cy="908475"/>
              </a:xfrm>
              <a:prstGeom prst="rect">
                <a:avLst/>
              </a:prstGeom>
              <a:noFill/>
              <a:ln>
                <a:noFill/>
              </a:ln>
            </p:spPr>
          </p:pic>
          <p:pic>
            <p:nvPicPr>
              <p:cNvPr id="986" name="Google Shape;986;p71"/>
              <p:cNvPicPr preferRelativeResize="0"/>
              <p:nvPr/>
            </p:nvPicPr>
            <p:blipFill>
              <a:blip r:embed="rId5">
                <a:alphaModFix/>
              </a:blip>
              <a:stretch>
                <a:fillRect/>
              </a:stretch>
            </p:blipFill>
            <p:spPr>
              <a:xfrm>
                <a:off x="1690400" y="3561463"/>
                <a:ext cx="366673" cy="767100"/>
              </a:xfrm>
              <a:prstGeom prst="rect">
                <a:avLst/>
              </a:prstGeom>
              <a:noFill/>
              <a:ln>
                <a:noFill/>
              </a:ln>
            </p:spPr>
          </p:pic>
          <p:pic>
            <p:nvPicPr>
              <p:cNvPr id="987" name="Google Shape;987;p71"/>
              <p:cNvPicPr preferRelativeResize="0"/>
              <p:nvPr/>
            </p:nvPicPr>
            <p:blipFill>
              <a:blip r:embed="rId6">
                <a:alphaModFix/>
              </a:blip>
              <a:stretch>
                <a:fillRect/>
              </a:stretch>
            </p:blipFill>
            <p:spPr>
              <a:xfrm>
                <a:off x="3202575" y="3126175"/>
                <a:ext cx="1211313" cy="908475"/>
              </a:xfrm>
              <a:prstGeom prst="rect">
                <a:avLst/>
              </a:prstGeom>
              <a:noFill/>
              <a:ln>
                <a:noFill/>
              </a:ln>
            </p:spPr>
          </p:pic>
          <p:pic>
            <p:nvPicPr>
              <p:cNvPr id="988" name="Google Shape;988;p71"/>
              <p:cNvPicPr preferRelativeResize="0"/>
              <p:nvPr/>
            </p:nvPicPr>
            <p:blipFill>
              <a:blip r:embed="rId7">
                <a:alphaModFix/>
              </a:blip>
              <a:stretch>
                <a:fillRect/>
              </a:stretch>
            </p:blipFill>
            <p:spPr>
              <a:xfrm>
                <a:off x="2862872" y="3433302"/>
                <a:ext cx="473175" cy="473175"/>
              </a:xfrm>
              <a:prstGeom prst="rect">
                <a:avLst/>
              </a:prstGeom>
              <a:noFill/>
              <a:ln>
                <a:noFill/>
              </a:ln>
            </p:spPr>
          </p:pic>
        </p:grpSp>
        <p:pic>
          <p:nvPicPr>
            <p:cNvPr id="989" name="Google Shape;989;p71"/>
            <p:cNvPicPr preferRelativeResize="0"/>
            <p:nvPr/>
          </p:nvPicPr>
          <p:blipFill>
            <a:blip r:embed="rId8">
              <a:alphaModFix/>
            </a:blip>
            <a:stretch>
              <a:fillRect/>
            </a:stretch>
          </p:blipFill>
          <p:spPr>
            <a:xfrm>
              <a:off x="8148204" y="4881599"/>
              <a:ext cx="886440" cy="589877"/>
            </a:xfrm>
            <a:prstGeom prst="rect">
              <a:avLst/>
            </a:prstGeom>
            <a:noFill/>
            <a:ln>
              <a:noFill/>
            </a:ln>
          </p:spPr>
        </p:pic>
        <p:pic>
          <p:nvPicPr>
            <p:cNvPr id="990" name="Google Shape;990;p71"/>
            <p:cNvPicPr preferRelativeResize="0"/>
            <p:nvPr/>
          </p:nvPicPr>
          <p:blipFill>
            <a:blip r:embed="rId9">
              <a:alphaModFix/>
            </a:blip>
            <a:stretch>
              <a:fillRect/>
            </a:stretch>
          </p:blipFill>
          <p:spPr>
            <a:xfrm>
              <a:off x="9088891" y="4878399"/>
              <a:ext cx="849635" cy="596276"/>
            </a:xfrm>
            <a:prstGeom prst="rect">
              <a:avLst/>
            </a:prstGeom>
            <a:noFill/>
            <a:ln>
              <a:noFill/>
            </a:ln>
          </p:spPr>
        </p:pic>
        <p:pic>
          <p:nvPicPr>
            <p:cNvPr id="991" name="Google Shape;991;p71"/>
            <p:cNvPicPr preferRelativeResize="0"/>
            <p:nvPr/>
          </p:nvPicPr>
          <p:blipFill rotWithShape="1">
            <a:blip r:embed="rId10">
              <a:alphaModFix/>
            </a:blip>
            <a:srcRect l="31832" r="31832"/>
            <a:stretch/>
          </p:blipFill>
          <p:spPr>
            <a:xfrm>
              <a:off x="9992771" y="4878399"/>
              <a:ext cx="520933" cy="589877"/>
            </a:xfrm>
            <a:prstGeom prst="rect">
              <a:avLst/>
            </a:prstGeom>
            <a:noFill/>
            <a:ln>
              <a:noFill/>
            </a:ln>
          </p:spPr>
        </p:pic>
        <p:pic>
          <p:nvPicPr>
            <p:cNvPr id="992" name="Google Shape;992;p71"/>
            <p:cNvPicPr preferRelativeResize="0"/>
            <p:nvPr/>
          </p:nvPicPr>
          <p:blipFill>
            <a:blip r:embed="rId11">
              <a:alphaModFix/>
            </a:blip>
            <a:stretch>
              <a:fillRect/>
            </a:stretch>
          </p:blipFill>
          <p:spPr>
            <a:xfrm>
              <a:off x="7979100" y="6497326"/>
              <a:ext cx="652659" cy="615933"/>
            </a:xfrm>
            <a:prstGeom prst="rect">
              <a:avLst/>
            </a:prstGeom>
            <a:noFill/>
            <a:ln>
              <a:noFill/>
            </a:ln>
          </p:spPr>
        </p:pic>
        <p:pic>
          <p:nvPicPr>
            <p:cNvPr id="993" name="Google Shape;993;p71"/>
            <p:cNvPicPr preferRelativeResize="0"/>
            <p:nvPr/>
          </p:nvPicPr>
          <p:blipFill>
            <a:blip r:embed="rId12">
              <a:alphaModFix/>
            </a:blip>
            <a:stretch>
              <a:fillRect/>
            </a:stretch>
          </p:blipFill>
          <p:spPr>
            <a:xfrm>
              <a:off x="8806476" y="6497325"/>
              <a:ext cx="652650" cy="790241"/>
            </a:xfrm>
            <a:prstGeom prst="rect">
              <a:avLst/>
            </a:prstGeom>
            <a:noFill/>
            <a:ln>
              <a:noFill/>
            </a:ln>
          </p:spPr>
        </p:pic>
      </p:grpSp>
      <p:sp>
        <p:nvSpPr>
          <p:cNvPr id="994" name="Google Shape;994;p71"/>
          <p:cNvSpPr/>
          <p:nvPr/>
        </p:nvSpPr>
        <p:spPr>
          <a:xfrm>
            <a:off x="5430325" y="414900"/>
            <a:ext cx="5157600" cy="7145100"/>
          </a:xfrm>
          <a:prstGeom prst="roundRect">
            <a:avLst>
              <a:gd name="adj" fmla="val 8036"/>
            </a:avLst>
          </a:prstGeom>
          <a:solidFill>
            <a:schemeClr val="lt2"/>
          </a:solidFill>
          <a:ln w="9525" cap="flat" cmpd="sng">
            <a:solidFill>
              <a:schemeClr val="dk2"/>
            </a:solidFill>
            <a:prstDash val="solid"/>
            <a:round/>
            <a:headEnd type="none" w="sm" len="sm"/>
            <a:tailEnd type="none" w="sm" len="sm"/>
          </a:ln>
        </p:spPr>
        <p:txBody>
          <a:bodyPr spcFirstLastPara="1" wrap="square" lIns="92475" tIns="0" rIns="92475" bIns="92475" anchor="t" anchorCtr="0">
            <a:noAutofit/>
          </a:bodyPr>
          <a:lstStyle/>
          <a:p>
            <a:pPr marL="0" lvl="0" indent="0" algn="l" rtl="0">
              <a:spcBef>
                <a:spcPts val="0"/>
              </a:spcBef>
              <a:spcAft>
                <a:spcPts val="0"/>
              </a:spcAft>
              <a:buNone/>
            </a:pPr>
            <a:r>
              <a:rPr lang="en" sz="1400" b="1">
                <a:latin typeface="Century Gothic"/>
                <a:ea typeface="Century Gothic"/>
                <a:cs typeface="Century Gothic"/>
                <a:sym typeface="Century Gothic"/>
              </a:rPr>
              <a:t>Recycling</a:t>
            </a:r>
            <a:endParaRPr sz="1400">
              <a:latin typeface="Century Gothic"/>
              <a:ea typeface="Century Gothic"/>
              <a:cs typeface="Century Gothic"/>
              <a:sym typeface="Century Gothic"/>
            </a:endParaRPr>
          </a:p>
          <a:p>
            <a:pPr marL="228600" marR="0" lvl="0" indent="-184150" algn="l" rtl="0">
              <a:lnSpc>
                <a:spcPct val="100000"/>
              </a:lnSpc>
              <a:spcBef>
                <a:spcPts val="0"/>
              </a:spcBef>
              <a:spcAft>
                <a:spcPts val="0"/>
              </a:spcAft>
              <a:buSzPts val="1100"/>
              <a:buFont typeface="Century Gothic"/>
              <a:buChar char="●"/>
            </a:pPr>
            <a:r>
              <a:rPr lang="en" sz="1100">
                <a:latin typeface="Century Gothic"/>
                <a:ea typeface="Century Gothic"/>
                <a:cs typeface="Century Gothic"/>
                <a:sym typeface="Century Gothic"/>
              </a:rPr>
              <a:t>Millions of tonnes of materials are used every year to produce products, from building materials to plastic packaging</a:t>
            </a:r>
            <a:endParaRPr sz="1100">
              <a:latin typeface="Century Gothic"/>
              <a:ea typeface="Century Gothic"/>
              <a:cs typeface="Century Gothic"/>
              <a:sym typeface="Century Gothic"/>
            </a:endParaRPr>
          </a:p>
          <a:p>
            <a:pPr marL="228600" marR="0" lvl="0" indent="-184150" algn="l" rtl="0">
              <a:lnSpc>
                <a:spcPct val="100000"/>
              </a:lnSpc>
              <a:spcBef>
                <a:spcPts val="1000"/>
              </a:spcBef>
              <a:spcAft>
                <a:spcPts val="0"/>
              </a:spcAft>
              <a:buSzPts val="1100"/>
              <a:buFont typeface="Century Gothic"/>
              <a:buChar char="●"/>
            </a:pPr>
            <a:r>
              <a:rPr lang="en" sz="1100">
                <a:latin typeface="Century Gothic"/>
                <a:ea typeface="Century Gothic"/>
                <a:cs typeface="Century Gothic"/>
                <a:sym typeface="Century Gothic"/>
              </a:rPr>
              <a:t>Many materials end up in a </a:t>
            </a:r>
            <a:r>
              <a:rPr lang="en" sz="1100" b="1">
                <a:latin typeface="Century Gothic"/>
                <a:ea typeface="Century Gothic"/>
                <a:cs typeface="Century Gothic"/>
                <a:sym typeface="Century Gothic"/>
              </a:rPr>
              <a:t>landfill</a:t>
            </a:r>
            <a:r>
              <a:rPr lang="en" sz="1100">
                <a:latin typeface="Century Gothic"/>
                <a:ea typeface="Century Gothic"/>
                <a:cs typeface="Century Gothic"/>
                <a:sym typeface="Century Gothic"/>
              </a:rPr>
              <a:t> or thrown into the </a:t>
            </a:r>
            <a:r>
              <a:rPr lang="en" sz="1100" b="1">
                <a:latin typeface="Century Gothic"/>
                <a:ea typeface="Century Gothic"/>
                <a:cs typeface="Century Gothic"/>
                <a:sym typeface="Century Gothic"/>
              </a:rPr>
              <a:t>ocean</a:t>
            </a:r>
            <a:r>
              <a:rPr lang="en" sz="1100">
                <a:latin typeface="Century Gothic"/>
                <a:ea typeface="Century Gothic"/>
                <a:cs typeface="Century Gothic"/>
                <a:sym typeface="Century Gothic"/>
              </a:rPr>
              <a:t> into being  </a:t>
            </a:r>
            <a:r>
              <a:rPr lang="en" sz="1100" b="1">
                <a:latin typeface="Century Gothic"/>
                <a:ea typeface="Century Gothic"/>
                <a:cs typeface="Century Gothic"/>
                <a:sym typeface="Century Gothic"/>
              </a:rPr>
              <a:t>reused</a:t>
            </a:r>
            <a:r>
              <a:rPr lang="en" sz="1100">
                <a:latin typeface="Century Gothic"/>
                <a:ea typeface="Century Gothic"/>
                <a:cs typeface="Century Gothic"/>
                <a:sym typeface="Century Gothic"/>
              </a:rPr>
              <a:t> or </a:t>
            </a:r>
            <a:r>
              <a:rPr lang="en" sz="1100" b="1">
                <a:latin typeface="Century Gothic"/>
                <a:ea typeface="Century Gothic"/>
                <a:cs typeface="Century Gothic"/>
                <a:sym typeface="Century Gothic"/>
              </a:rPr>
              <a:t>recycled</a:t>
            </a:r>
            <a:endParaRPr sz="1100" b="1">
              <a:latin typeface="Century Gothic"/>
              <a:ea typeface="Century Gothic"/>
              <a:cs typeface="Century Gothic"/>
              <a:sym typeface="Century Gothic"/>
            </a:endParaRPr>
          </a:p>
          <a:p>
            <a:pPr marL="228600" marR="0" lvl="0" indent="-184150" algn="l" rtl="0">
              <a:lnSpc>
                <a:spcPct val="100000"/>
              </a:lnSpc>
              <a:spcBef>
                <a:spcPts val="1000"/>
              </a:spcBef>
              <a:spcAft>
                <a:spcPts val="0"/>
              </a:spcAft>
              <a:buSzPts val="1100"/>
              <a:buFont typeface="Century Gothic"/>
              <a:buChar char="●"/>
            </a:pPr>
            <a:r>
              <a:rPr lang="en" sz="1100" b="1">
                <a:latin typeface="Century Gothic"/>
                <a:ea typeface="Century Gothic"/>
                <a:cs typeface="Century Gothic"/>
                <a:sym typeface="Century Gothic"/>
              </a:rPr>
              <a:t>ISO 15270:2008 </a:t>
            </a:r>
            <a:r>
              <a:rPr lang="en" sz="1100">
                <a:latin typeface="Century Gothic"/>
                <a:ea typeface="Century Gothic"/>
                <a:cs typeface="Century Gothic"/>
                <a:sym typeface="Century Gothic"/>
              </a:rPr>
              <a:t>deals with what percentage of plastics have to be recyclable  for all new products (it is international law for all manufacturing companies)</a:t>
            </a:r>
            <a:endParaRPr sz="1100">
              <a:latin typeface="Century Gothic"/>
              <a:ea typeface="Century Gothic"/>
              <a:cs typeface="Century Gothic"/>
              <a:sym typeface="Century Gothic"/>
            </a:endParaRPr>
          </a:p>
          <a:p>
            <a:pPr marL="0" marR="1028700" lvl="0" indent="0" algn="l" rtl="0">
              <a:lnSpc>
                <a:spcPct val="100000"/>
              </a:lnSpc>
              <a:spcBef>
                <a:spcPts val="1000"/>
              </a:spcBef>
              <a:spcAft>
                <a:spcPts val="0"/>
              </a:spcAft>
              <a:buNone/>
            </a:pPr>
            <a:r>
              <a:rPr lang="en" sz="1100" b="1">
                <a:latin typeface="Century Gothic"/>
                <a:ea typeface="Century Gothic"/>
                <a:cs typeface="Century Gothic"/>
                <a:sym typeface="Century Gothic"/>
              </a:rPr>
              <a:t>Recycling logo (mobius loop)</a:t>
            </a:r>
            <a:r>
              <a:rPr lang="en" sz="1100">
                <a:latin typeface="Century Gothic"/>
                <a:ea typeface="Century Gothic"/>
                <a:cs typeface="Century Gothic"/>
                <a:sym typeface="Century Gothic"/>
              </a:rPr>
              <a:t> This shows if a product or part of the product </a:t>
            </a:r>
            <a:r>
              <a:rPr lang="en" sz="1100" b="1">
                <a:latin typeface="Century Gothic"/>
                <a:ea typeface="Century Gothic"/>
                <a:cs typeface="Century Gothic"/>
                <a:sym typeface="Century Gothic"/>
              </a:rPr>
              <a:t>can be</a:t>
            </a:r>
            <a:r>
              <a:rPr lang="en" sz="1100">
                <a:latin typeface="Century Gothic"/>
                <a:ea typeface="Century Gothic"/>
                <a:cs typeface="Century Gothic"/>
                <a:sym typeface="Century Gothic"/>
              </a:rPr>
              <a:t> recycled (plastic products, packaging)</a:t>
            </a:r>
            <a:endParaRPr sz="1100">
              <a:latin typeface="Century Gothic"/>
              <a:ea typeface="Century Gothic"/>
              <a:cs typeface="Century Gothic"/>
              <a:sym typeface="Century Gothic"/>
            </a:endParaRPr>
          </a:p>
          <a:p>
            <a:pPr marL="0" marR="1028700" lvl="0" indent="0" algn="l" rtl="0">
              <a:lnSpc>
                <a:spcPct val="100000"/>
              </a:lnSpc>
              <a:spcBef>
                <a:spcPts val="1000"/>
              </a:spcBef>
              <a:spcAft>
                <a:spcPts val="0"/>
              </a:spcAft>
              <a:buNone/>
            </a:pPr>
            <a:r>
              <a:rPr lang="en" sz="1100" b="1">
                <a:latin typeface="Century Gothic"/>
                <a:ea typeface="Century Gothic"/>
                <a:cs typeface="Century Gothic"/>
                <a:sym typeface="Century Gothic"/>
              </a:rPr>
              <a:t>Forest stewardship council® (FSC) </a:t>
            </a:r>
            <a:r>
              <a:rPr lang="en" sz="1100">
                <a:latin typeface="Century Gothic"/>
                <a:ea typeface="Century Gothic"/>
                <a:cs typeface="Century Gothic"/>
                <a:sym typeface="Century Gothic"/>
              </a:rPr>
              <a:t>Show that a forest product (e.g.wood or paper) is responsibly sourced.</a:t>
            </a:r>
            <a:endParaRPr sz="1100">
              <a:latin typeface="Century Gothic"/>
              <a:ea typeface="Century Gothic"/>
              <a:cs typeface="Century Gothic"/>
              <a:sym typeface="Century Gothic"/>
            </a:endParaRPr>
          </a:p>
          <a:p>
            <a:pPr marL="0" marR="1028700" lvl="0" indent="0" algn="l" rtl="0">
              <a:lnSpc>
                <a:spcPct val="100000"/>
              </a:lnSpc>
              <a:spcBef>
                <a:spcPts val="1000"/>
              </a:spcBef>
              <a:spcAft>
                <a:spcPts val="0"/>
              </a:spcAft>
              <a:buNone/>
            </a:pPr>
            <a:r>
              <a:rPr lang="en" sz="1100" b="1">
                <a:latin typeface="Century Gothic"/>
                <a:ea typeface="Century Gothic"/>
                <a:cs typeface="Century Gothic"/>
                <a:sym typeface="Century Gothic"/>
              </a:rPr>
              <a:t>Euro Ecolabel</a:t>
            </a:r>
            <a:r>
              <a:rPr lang="en" sz="1100">
                <a:latin typeface="Century Gothic"/>
                <a:ea typeface="Century Gothic"/>
                <a:cs typeface="Century Gothic"/>
                <a:sym typeface="Century Gothic"/>
              </a:rPr>
              <a:t> shows if a product has conformed to the European standards for sustainability (for products manufactured in Europe)</a:t>
            </a:r>
            <a:endParaRPr sz="1100">
              <a:latin typeface="Century Gothic"/>
              <a:ea typeface="Century Gothic"/>
              <a:cs typeface="Century Gothic"/>
              <a:sym typeface="Century Gothic"/>
            </a:endParaRPr>
          </a:p>
          <a:p>
            <a:pPr marL="0" marR="1028700" lvl="0" indent="0" algn="l" rtl="0">
              <a:lnSpc>
                <a:spcPct val="100000"/>
              </a:lnSpc>
              <a:spcBef>
                <a:spcPts val="1000"/>
              </a:spcBef>
              <a:spcAft>
                <a:spcPts val="0"/>
              </a:spcAft>
              <a:buNone/>
            </a:pPr>
            <a:r>
              <a:rPr lang="en" sz="1100" b="1" u="sng">
                <a:latin typeface="Century Gothic"/>
                <a:ea typeface="Century Gothic"/>
                <a:cs typeface="Century Gothic"/>
                <a:sym typeface="Century Gothic"/>
              </a:rPr>
              <a:t>Recycling plastics:</a:t>
            </a:r>
            <a:endParaRPr sz="1100" b="1" u="sng">
              <a:latin typeface="Century Gothic"/>
              <a:ea typeface="Century Gothic"/>
              <a:cs typeface="Century Gothic"/>
              <a:sym typeface="Century Gothic"/>
            </a:endParaRPr>
          </a:p>
          <a:p>
            <a:pPr marL="228600" lvl="0" indent="-120650" algn="l" rtl="0">
              <a:lnSpc>
                <a:spcPct val="90000"/>
              </a:lnSpc>
              <a:spcBef>
                <a:spcPts val="1000"/>
              </a:spcBef>
              <a:spcAft>
                <a:spcPts val="0"/>
              </a:spcAft>
              <a:buClr>
                <a:srgbClr val="000000"/>
              </a:buClr>
              <a:buSzPts val="1100"/>
              <a:buFont typeface="Century Gothic"/>
              <a:buChar char="●"/>
            </a:pPr>
            <a:r>
              <a:rPr lang="en" sz="1100">
                <a:solidFill>
                  <a:schemeClr val="dk1"/>
                </a:solidFill>
                <a:latin typeface="Century Gothic"/>
                <a:ea typeface="Century Gothic"/>
                <a:cs typeface="Century Gothic"/>
                <a:sym typeface="Century Gothic"/>
              </a:rPr>
              <a:t>Most plastics </a:t>
            </a:r>
            <a:r>
              <a:rPr lang="en" sz="1100" b="1">
                <a:solidFill>
                  <a:srgbClr val="3E8853"/>
                </a:solidFill>
                <a:latin typeface="Century Gothic"/>
                <a:ea typeface="Century Gothic"/>
                <a:cs typeface="Century Gothic"/>
                <a:sym typeface="Century Gothic"/>
              </a:rPr>
              <a:t>can be recycled</a:t>
            </a:r>
            <a:endParaRPr sz="1100" b="1">
              <a:solidFill>
                <a:srgbClr val="3E8853"/>
              </a:solidFill>
              <a:latin typeface="Century Gothic"/>
              <a:ea typeface="Century Gothic"/>
              <a:cs typeface="Century Gothic"/>
              <a:sym typeface="Century Gothic"/>
            </a:endParaRPr>
          </a:p>
          <a:p>
            <a:pPr marL="228600" lvl="0" indent="-120650" algn="l" rtl="0">
              <a:lnSpc>
                <a:spcPct val="90000"/>
              </a:lnSpc>
              <a:spcBef>
                <a:spcPts val="0"/>
              </a:spcBef>
              <a:spcAft>
                <a:spcPts val="0"/>
              </a:spcAft>
              <a:buClr>
                <a:srgbClr val="000000"/>
              </a:buClr>
              <a:buSzPts val="1100"/>
              <a:buFont typeface="Century Gothic"/>
              <a:buChar char="●"/>
            </a:pPr>
            <a:r>
              <a:rPr lang="en" sz="1100">
                <a:solidFill>
                  <a:schemeClr val="dk1"/>
                </a:solidFill>
                <a:latin typeface="Century Gothic"/>
                <a:ea typeface="Century Gothic"/>
                <a:cs typeface="Century Gothic"/>
                <a:sym typeface="Century Gothic"/>
              </a:rPr>
              <a:t>It takes </a:t>
            </a:r>
            <a:r>
              <a:rPr lang="en" sz="1100" b="1">
                <a:solidFill>
                  <a:srgbClr val="990000"/>
                </a:solidFill>
                <a:latin typeface="Century Gothic"/>
                <a:ea typeface="Century Gothic"/>
                <a:cs typeface="Century Gothic"/>
                <a:sym typeface="Century Gothic"/>
              </a:rPr>
              <a:t>a lot of energy</a:t>
            </a:r>
            <a:endParaRPr sz="1100" b="1">
              <a:solidFill>
                <a:srgbClr val="990000"/>
              </a:solidFill>
              <a:latin typeface="Century Gothic"/>
              <a:ea typeface="Century Gothic"/>
              <a:cs typeface="Century Gothic"/>
              <a:sym typeface="Century Gothic"/>
            </a:endParaRPr>
          </a:p>
          <a:p>
            <a:pPr marL="228600" lvl="0" indent="-120650" algn="l" rtl="0">
              <a:lnSpc>
                <a:spcPct val="90000"/>
              </a:lnSpc>
              <a:spcBef>
                <a:spcPts val="0"/>
              </a:spcBef>
              <a:spcAft>
                <a:spcPts val="0"/>
              </a:spcAft>
              <a:buClr>
                <a:srgbClr val="000000"/>
              </a:buClr>
              <a:buSzPts val="1100"/>
              <a:buFont typeface="Century Gothic"/>
              <a:buChar char="●"/>
            </a:pPr>
            <a:r>
              <a:rPr lang="en" sz="1100">
                <a:solidFill>
                  <a:schemeClr val="dk1"/>
                </a:solidFill>
                <a:latin typeface="Century Gothic"/>
                <a:ea typeface="Century Gothic"/>
                <a:cs typeface="Century Gothic"/>
                <a:sym typeface="Century Gothic"/>
              </a:rPr>
              <a:t>It is </a:t>
            </a:r>
            <a:r>
              <a:rPr lang="en" sz="1100" b="1">
                <a:solidFill>
                  <a:srgbClr val="A61C00"/>
                </a:solidFill>
                <a:latin typeface="Century Gothic"/>
                <a:ea typeface="Century Gothic"/>
                <a:cs typeface="Century Gothic"/>
                <a:sym typeface="Century Gothic"/>
              </a:rPr>
              <a:t>difficult to do</a:t>
            </a:r>
            <a:endParaRPr sz="800" b="1">
              <a:latin typeface="Century Gothic"/>
              <a:ea typeface="Century Gothic"/>
              <a:cs typeface="Century Gothic"/>
              <a:sym typeface="Century Gothic"/>
            </a:endParaRPr>
          </a:p>
          <a:p>
            <a:pPr marL="0" marR="2019300" lvl="0" indent="0" algn="l" rtl="0">
              <a:lnSpc>
                <a:spcPct val="100000"/>
              </a:lnSpc>
              <a:spcBef>
                <a:spcPts val="300"/>
              </a:spcBef>
              <a:spcAft>
                <a:spcPts val="0"/>
              </a:spcAft>
              <a:buNone/>
            </a:pPr>
            <a:r>
              <a:rPr lang="en" sz="1100">
                <a:latin typeface="Century Gothic"/>
                <a:ea typeface="Century Gothic"/>
                <a:cs typeface="Century Gothic"/>
                <a:sym typeface="Century Gothic"/>
              </a:rPr>
              <a:t>Plastic types have to be stamped onto the product:</a:t>
            </a:r>
            <a:endParaRPr sz="1100">
              <a:latin typeface="Century Gothic"/>
              <a:ea typeface="Century Gothic"/>
              <a:cs typeface="Century Gothic"/>
              <a:sym typeface="Century Gothic"/>
            </a:endParaRPr>
          </a:p>
          <a:p>
            <a:pPr marL="0" marR="1028700" lvl="0" indent="0" algn="l" rtl="0">
              <a:lnSpc>
                <a:spcPct val="100000"/>
              </a:lnSpc>
              <a:spcBef>
                <a:spcPts val="1000"/>
              </a:spcBef>
              <a:spcAft>
                <a:spcPts val="0"/>
              </a:spcAft>
              <a:buNone/>
            </a:pPr>
            <a:r>
              <a:rPr lang="en" sz="1100" b="1" u="sng">
                <a:latin typeface="Century Gothic"/>
                <a:ea typeface="Century Gothic"/>
                <a:cs typeface="Century Gothic"/>
                <a:sym typeface="Century Gothic"/>
              </a:rPr>
              <a:t>Recycling metals:</a:t>
            </a:r>
            <a:endParaRPr sz="1100" b="1" u="sng">
              <a:latin typeface="Century Gothic"/>
              <a:ea typeface="Century Gothic"/>
              <a:cs typeface="Century Gothic"/>
              <a:sym typeface="Century Gothic"/>
            </a:endParaRPr>
          </a:p>
          <a:p>
            <a:pPr marL="228600" marR="0" lvl="0" indent="-120650" algn="l" rtl="0">
              <a:lnSpc>
                <a:spcPct val="90000"/>
              </a:lnSpc>
              <a:spcBef>
                <a:spcPts val="1000"/>
              </a:spcBef>
              <a:spcAft>
                <a:spcPts val="0"/>
              </a:spcAft>
              <a:buClr>
                <a:srgbClr val="000000"/>
              </a:buClr>
              <a:buSzPts val="1100"/>
              <a:buFont typeface="Century Gothic"/>
              <a:buChar char="●"/>
            </a:pPr>
            <a:r>
              <a:rPr lang="en" sz="1100">
                <a:solidFill>
                  <a:schemeClr val="dk1"/>
                </a:solidFill>
                <a:latin typeface="Century Gothic"/>
                <a:ea typeface="Century Gothic"/>
                <a:cs typeface="Century Gothic"/>
                <a:sym typeface="Century Gothic"/>
              </a:rPr>
              <a:t>Metals are </a:t>
            </a:r>
            <a:r>
              <a:rPr lang="en" sz="1100" b="1">
                <a:solidFill>
                  <a:srgbClr val="3E8853"/>
                </a:solidFill>
                <a:latin typeface="Century Gothic"/>
                <a:ea typeface="Century Gothic"/>
                <a:cs typeface="Century Gothic"/>
                <a:sym typeface="Century Gothic"/>
              </a:rPr>
              <a:t>100% recyclable and reusable</a:t>
            </a:r>
            <a:r>
              <a:rPr lang="en" sz="1100">
                <a:solidFill>
                  <a:schemeClr val="dk1"/>
                </a:solidFill>
                <a:latin typeface="Century Gothic"/>
                <a:ea typeface="Century Gothic"/>
                <a:cs typeface="Century Gothic"/>
                <a:sym typeface="Century Gothic"/>
              </a:rPr>
              <a:t> (except for corroded/rusted parts)</a:t>
            </a:r>
            <a:endParaRPr sz="1100">
              <a:solidFill>
                <a:schemeClr val="dk1"/>
              </a:solidFill>
              <a:latin typeface="Century Gothic"/>
              <a:ea typeface="Century Gothic"/>
              <a:cs typeface="Century Gothic"/>
              <a:sym typeface="Century Gothic"/>
            </a:endParaRPr>
          </a:p>
          <a:p>
            <a:pPr marL="228600" marR="0" lvl="0" indent="-120650" algn="l" rtl="0">
              <a:lnSpc>
                <a:spcPct val="90000"/>
              </a:lnSpc>
              <a:spcBef>
                <a:spcPts val="0"/>
              </a:spcBef>
              <a:spcAft>
                <a:spcPts val="0"/>
              </a:spcAft>
              <a:buClr>
                <a:srgbClr val="000000"/>
              </a:buClr>
              <a:buSzPts val="1100"/>
              <a:buFont typeface="Century Gothic"/>
              <a:buChar char="●"/>
            </a:pPr>
            <a:r>
              <a:rPr lang="en" sz="1100">
                <a:solidFill>
                  <a:schemeClr val="dk1"/>
                </a:solidFill>
                <a:latin typeface="Century Gothic"/>
                <a:ea typeface="Century Gothic"/>
                <a:cs typeface="Century Gothic"/>
                <a:sym typeface="Century Gothic"/>
              </a:rPr>
              <a:t>Metals can be</a:t>
            </a:r>
            <a:r>
              <a:rPr lang="en" sz="1100" b="1">
                <a:solidFill>
                  <a:srgbClr val="3E8853"/>
                </a:solidFill>
                <a:latin typeface="Century Gothic"/>
                <a:ea typeface="Century Gothic"/>
                <a:cs typeface="Century Gothic"/>
                <a:sym typeface="Century Gothic"/>
              </a:rPr>
              <a:t> repeatedly recycled</a:t>
            </a:r>
            <a:r>
              <a:rPr lang="en" sz="1100">
                <a:solidFill>
                  <a:schemeClr val="dk1"/>
                </a:solidFill>
                <a:latin typeface="Century Gothic"/>
                <a:ea typeface="Century Gothic"/>
                <a:cs typeface="Century Gothic"/>
                <a:sym typeface="Century Gothic"/>
              </a:rPr>
              <a:t> without changing their properties</a:t>
            </a:r>
            <a:endParaRPr sz="1100">
              <a:solidFill>
                <a:schemeClr val="dk1"/>
              </a:solidFill>
              <a:latin typeface="Century Gothic"/>
              <a:ea typeface="Century Gothic"/>
              <a:cs typeface="Century Gothic"/>
              <a:sym typeface="Century Gothic"/>
            </a:endParaRPr>
          </a:p>
          <a:p>
            <a:pPr marL="228600" marR="0" lvl="0" indent="-120650" algn="l" rtl="0">
              <a:lnSpc>
                <a:spcPct val="90000"/>
              </a:lnSpc>
              <a:spcBef>
                <a:spcPts val="0"/>
              </a:spcBef>
              <a:spcAft>
                <a:spcPts val="0"/>
              </a:spcAft>
              <a:buClr>
                <a:srgbClr val="000000"/>
              </a:buClr>
              <a:buSzPts val="1100"/>
              <a:buFont typeface="Century Gothic"/>
              <a:buChar char="●"/>
            </a:pPr>
            <a:r>
              <a:rPr lang="en" sz="1100">
                <a:solidFill>
                  <a:schemeClr val="dk1"/>
                </a:solidFill>
                <a:latin typeface="Century Gothic"/>
                <a:ea typeface="Century Gothic"/>
                <a:cs typeface="Century Gothic"/>
                <a:sym typeface="Century Gothic"/>
              </a:rPr>
              <a:t>Steel is probably the most commonly recycled material.</a:t>
            </a:r>
            <a:endParaRPr sz="1100">
              <a:solidFill>
                <a:schemeClr val="dk1"/>
              </a:solidFill>
              <a:latin typeface="Century Gothic"/>
              <a:ea typeface="Century Gothic"/>
              <a:cs typeface="Century Gothic"/>
              <a:sym typeface="Century Gothic"/>
            </a:endParaRPr>
          </a:p>
          <a:p>
            <a:pPr marL="0" marR="1841500" lvl="0" indent="0" algn="l" rtl="0">
              <a:lnSpc>
                <a:spcPct val="100000"/>
              </a:lnSpc>
              <a:spcBef>
                <a:spcPts val="300"/>
              </a:spcBef>
              <a:spcAft>
                <a:spcPts val="0"/>
              </a:spcAft>
              <a:buNone/>
            </a:pPr>
            <a:endParaRPr sz="1100" u="sng">
              <a:latin typeface="Century Gothic"/>
              <a:ea typeface="Century Gothic"/>
              <a:cs typeface="Century Gothic"/>
              <a:sym typeface="Century Gothic"/>
            </a:endParaRPr>
          </a:p>
        </p:txBody>
      </p:sp>
      <p:pic>
        <p:nvPicPr>
          <p:cNvPr id="995" name="Google Shape;995;p71"/>
          <p:cNvPicPr preferRelativeResize="0"/>
          <p:nvPr/>
        </p:nvPicPr>
        <p:blipFill>
          <a:blip r:embed="rId11">
            <a:alphaModFix/>
          </a:blip>
          <a:stretch>
            <a:fillRect/>
          </a:stretch>
        </p:blipFill>
        <p:spPr>
          <a:xfrm>
            <a:off x="9557450" y="2277000"/>
            <a:ext cx="414415" cy="391095"/>
          </a:xfrm>
          <a:prstGeom prst="rect">
            <a:avLst/>
          </a:prstGeom>
          <a:noFill/>
          <a:ln>
            <a:noFill/>
          </a:ln>
        </p:spPr>
      </p:pic>
      <p:pic>
        <p:nvPicPr>
          <p:cNvPr id="996" name="Google Shape;996;p71"/>
          <p:cNvPicPr preferRelativeResize="0"/>
          <p:nvPr/>
        </p:nvPicPr>
        <p:blipFill rotWithShape="1">
          <a:blip r:embed="rId10">
            <a:alphaModFix/>
          </a:blip>
          <a:srcRect l="32821" r="32821"/>
          <a:stretch/>
        </p:blipFill>
        <p:spPr>
          <a:xfrm>
            <a:off x="9557450" y="2871945"/>
            <a:ext cx="434075" cy="519800"/>
          </a:xfrm>
          <a:prstGeom prst="rect">
            <a:avLst/>
          </a:prstGeom>
          <a:noFill/>
          <a:ln>
            <a:noFill/>
          </a:ln>
        </p:spPr>
      </p:pic>
      <p:pic>
        <p:nvPicPr>
          <p:cNvPr id="997" name="Google Shape;997;p71"/>
          <p:cNvPicPr preferRelativeResize="0"/>
          <p:nvPr/>
        </p:nvPicPr>
        <p:blipFill>
          <a:blip r:embed="rId13">
            <a:alphaModFix/>
          </a:blip>
          <a:stretch>
            <a:fillRect/>
          </a:stretch>
        </p:blipFill>
        <p:spPr>
          <a:xfrm>
            <a:off x="9557450" y="3495100"/>
            <a:ext cx="414415" cy="414414"/>
          </a:xfrm>
          <a:prstGeom prst="rect">
            <a:avLst/>
          </a:prstGeom>
          <a:noFill/>
          <a:ln>
            <a:noFill/>
          </a:ln>
        </p:spPr>
      </p:pic>
      <p:pic>
        <p:nvPicPr>
          <p:cNvPr id="998" name="Google Shape;998;p71"/>
          <p:cNvPicPr preferRelativeResize="0"/>
          <p:nvPr/>
        </p:nvPicPr>
        <p:blipFill>
          <a:blip r:embed="rId14">
            <a:alphaModFix/>
          </a:blip>
          <a:stretch>
            <a:fillRect/>
          </a:stretch>
        </p:blipFill>
        <p:spPr>
          <a:xfrm>
            <a:off x="8478325" y="4119375"/>
            <a:ext cx="1509370" cy="970275"/>
          </a:xfrm>
          <a:prstGeom prst="rect">
            <a:avLst/>
          </a:prstGeom>
          <a:noFill/>
          <a:ln>
            <a:noFill/>
          </a:ln>
        </p:spPr>
      </p:pic>
      <p:pic>
        <p:nvPicPr>
          <p:cNvPr id="999" name="Google Shape;999;p71"/>
          <p:cNvPicPr preferRelativeResize="0"/>
          <p:nvPr/>
        </p:nvPicPr>
        <p:blipFill>
          <a:blip r:embed="rId15">
            <a:alphaModFix/>
          </a:blip>
          <a:stretch>
            <a:fillRect/>
          </a:stretch>
        </p:blipFill>
        <p:spPr>
          <a:xfrm>
            <a:off x="5640100" y="6448399"/>
            <a:ext cx="1398134" cy="786467"/>
          </a:xfrm>
          <a:prstGeom prst="rect">
            <a:avLst/>
          </a:prstGeom>
          <a:noFill/>
          <a:ln>
            <a:noFill/>
          </a:ln>
        </p:spPr>
      </p:pic>
      <p:pic>
        <p:nvPicPr>
          <p:cNvPr id="1000" name="Google Shape;1000;p71"/>
          <p:cNvPicPr preferRelativeResize="0"/>
          <p:nvPr/>
        </p:nvPicPr>
        <p:blipFill>
          <a:blip r:embed="rId16">
            <a:alphaModFix/>
          </a:blip>
          <a:stretch>
            <a:fillRect/>
          </a:stretch>
        </p:blipFill>
        <p:spPr>
          <a:xfrm>
            <a:off x="7519302" y="6448398"/>
            <a:ext cx="1501438" cy="786467"/>
          </a:xfrm>
          <a:prstGeom prst="rect">
            <a:avLst/>
          </a:prstGeom>
          <a:noFill/>
          <a:ln>
            <a:noFill/>
          </a:ln>
        </p:spPr>
      </p:pic>
      <p:sp>
        <p:nvSpPr>
          <p:cNvPr id="1001" name="Google Shape;1001;p71"/>
          <p:cNvSpPr txBox="1">
            <a:spLocks noGrp="1"/>
          </p:cNvSpPr>
          <p:nvPr>
            <p:ph type="sldNum" idx="12"/>
          </p:nvPr>
        </p:nvSpPr>
        <p:spPr>
          <a:xfrm>
            <a:off x="10280299" y="-2"/>
            <a:ext cx="411600" cy="196800"/>
          </a:xfrm>
          <a:prstGeom prst="rect">
            <a:avLst/>
          </a:prstGeom>
          <a:noFill/>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tx1"/>
                </a:solidFill>
              </a:rPr>
              <a:t>4</a:t>
            </a:fld>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72"/>
          <p:cNvSpPr txBox="1"/>
          <p:nvPr/>
        </p:nvSpPr>
        <p:spPr>
          <a:xfrm>
            <a:off x="4521075" y="5352725"/>
            <a:ext cx="2280600" cy="9234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Intuitive design</a:t>
            </a:r>
            <a:endParaRPr sz="1200">
              <a:latin typeface="Questrial"/>
              <a:ea typeface="Questrial"/>
              <a:cs typeface="Questrial"/>
              <a:sym typeface="Questrial"/>
            </a:endParaRPr>
          </a:p>
          <a:p>
            <a:pPr marL="0" lvl="0" indent="0" algn="l" rtl="0">
              <a:spcBef>
                <a:spcPts val="0"/>
              </a:spcBef>
              <a:spcAft>
                <a:spcPts val="0"/>
              </a:spcAft>
              <a:buNone/>
            </a:pPr>
            <a:r>
              <a:rPr lang="en" sz="1200" i="1">
                <a:latin typeface="Questrial"/>
                <a:ea typeface="Questrial"/>
                <a:cs typeface="Questrial"/>
                <a:sym typeface="Questrial"/>
              </a:rPr>
              <a:t>E.g. Standard use of colours, buttons in obvious positions etc</a:t>
            </a:r>
            <a:endParaRPr sz="1200" i="1">
              <a:latin typeface="Questrial"/>
              <a:ea typeface="Questrial"/>
              <a:cs typeface="Questrial"/>
              <a:sym typeface="Questrial"/>
            </a:endParaRPr>
          </a:p>
        </p:txBody>
      </p:sp>
      <p:sp>
        <p:nvSpPr>
          <p:cNvPr id="1007" name="Google Shape;1007;p72"/>
          <p:cNvSpPr txBox="1"/>
          <p:nvPr/>
        </p:nvSpPr>
        <p:spPr>
          <a:xfrm>
            <a:off x="7268051" y="6086400"/>
            <a:ext cx="1574400" cy="11082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User feedback </a:t>
            </a:r>
            <a:r>
              <a:rPr lang="en" sz="1200" i="1">
                <a:latin typeface="Questrial"/>
                <a:ea typeface="Questrial"/>
                <a:cs typeface="Questrial"/>
                <a:sym typeface="Questrial"/>
              </a:rPr>
              <a:t>e.g. lights, vibrations, etc tell the user that they have pressed a button</a:t>
            </a:r>
            <a:endParaRPr sz="1200" i="1">
              <a:latin typeface="Questrial"/>
              <a:ea typeface="Questrial"/>
              <a:cs typeface="Questrial"/>
              <a:sym typeface="Questrial"/>
            </a:endParaRPr>
          </a:p>
        </p:txBody>
      </p:sp>
      <p:sp>
        <p:nvSpPr>
          <p:cNvPr id="1008" name="Google Shape;1008;p72"/>
          <p:cNvSpPr txBox="1"/>
          <p:nvPr/>
        </p:nvSpPr>
        <p:spPr>
          <a:xfrm>
            <a:off x="4672850" y="3639250"/>
            <a:ext cx="1921200" cy="7389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Easy to control </a:t>
            </a:r>
            <a:r>
              <a:rPr lang="en" sz="1200" i="1">
                <a:latin typeface="Questrial"/>
                <a:ea typeface="Questrial"/>
                <a:cs typeface="Questrial"/>
                <a:sym typeface="Questrial"/>
              </a:rPr>
              <a:t>e.g. not too heavy for the user or unbalanced</a:t>
            </a:r>
            <a:endParaRPr sz="1200" i="1">
              <a:latin typeface="Questrial"/>
              <a:ea typeface="Questrial"/>
              <a:cs typeface="Questrial"/>
              <a:sym typeface="Questrial"/>
            </a:endParaRPr>
          </a:p>
        </p:txBody>
      </p:sp>
      <p:sp>
        <p:nvSpPr>
          <p:cNvPr id="1009" name="Google Shape;1009;p72"/>
          <p:cNvSpPr/>
          <p:nvPr/>
        </p:nvSpPr>
        <p:spPr>
          <a:xfrm>
            <a:off x="4672850" y="321975"/>
            <a:ext cx="5627100" cy="2343600"/>
          </a:xfrm>
          <a:prstGeom prst="roundRect">
            <a:avLst>
              <a:gd name="adj" fmla="val 8036"/>
            </a:avLst>
          </a:prstGeom>
          <a:solidFill>
            <a:schemeClr val="lt2"/>
          </a:solidFill>
          <a:ln w="9525" cap="flat" cmpd="sng">
            <a:solidFill>
              <a:schemeClr val="dk2"/>
            </a:solidFill>
            <a:prstDash val="solid"/>
            <a:round/>
            <a:headEnd type="none" w="sm" len="sm"/>
            <a:tailEnd type="none" w="sm" len="sm"/>
          </a:ln>
        </p:spPr>
        <p:txBody>
          <a:bodyPr spcFirstLastPara="1" wrap="square" lIns="91425" tIns="0" rIns="91425" bIns="91425" anchor="t" anchorCtr="0">
            <a:noAutofit/>
          </a:bodyPr>
          <a:lstStyle/>
          <a:p>
            <a:pPr marL="0" lvl="0" indent="0" algn="l" rtl="0">
              <a:spcBef>
                <a:spcPts val="0"/>
              </a:spcBef>
              <a:spcAft>
                <a:spcPts val="0"/>
              </a:spcAft>
              <a:buNone/>
            </a:pPr>
            <a:r>
              <a:rPr lang="en" sz="1200" b="1">
                <a:latin typeface="Century Gothic"/>
                <a:ea typeface="Century Gothic"/>
                <a:cs typeface="Century Gothic"/>
                <a:sym typeface="Century Gothic"/>
              </a:rPr>
              <a:t>Anthropometric Data</a:t>
            </a:r>
            <a:endParaRPr sz="1200" b="1">
              <a:latin typeface="Century Gothic"/>
              <a:ea typeface="Century Gothic"/>
              <a:cs typeface="Century Gothic"/>
              <a:sym typeface="Century Gothic"/>
            </a:endParaRPr>
          </a:p>
          <a:p>
            <a:pPr marL="0" lvl="0" indent="0" algn="l" rtl="0">
              <a:spcBef>
                <a:spcPts val="0"/>
              </a:spcBef>
              <a:spcAft>
                <a:spcPts val="0"/>
              </a:spcAft>
              <a:buNone/>
            </a:pPr>
            <a:endParaRPr sz="1200" b="1">
              <a:latin typeface="Century Gothic"/>
              <a:ea typeface="Century Gothic"/>
              <a:cs typeface="Century Gothic"/>
              <a:sym typeface="Century Gothic"/>
            </a:endParaRPr>
          </a:p>
          <a:p>
            <a:pPr marL="0" marR="3046288" lvl="0" indent="0" algn="l" rtl="0">
              <a:spcBef>
                <a:spcPts val="0"/>
              </a:spcBef>
              <a:spcAft>
                <a:spcPts val="0"/>
              </a:spcAft>
              <a:buNone/>
            </a:pPr>
            <a:r>
              <a:rPr lang="en" sz="1200">
                <a:solidFill>
                  <a:schemeClr val="dk1"/>
                </a:solidFill>
                <a:latin typeface="Century Gothic"/>
                <a:ea typeface="Century Gothic"/>
                <a:cs typeface="Century Gothic"/>
                <a:sym typeface="Century Gothic"/>
              </a:rPr>
              <a:t>Anthropometric data is human body sizes and shapes.</a:t>
            </a:r>
            <a:endParaRPr sz="1200">
              <a:solidFill>
                <a:schemeClr val="dk1"/>
              </a:solidFill>
              <a:latin typeface="Century Gothic"/>
              <a:ea typeface="Century Gothic"/>
              <a:cs typeface="Century Gothic"/>
              <a:sym typeface="Century Gothic"/>
            </a:endParaRPr>
          </a:p>
          <a:p>
            <a:pPr marL="0" marR="3046288" lvl="0" indent="0" algn="l" rtl="0">
              <a:spcBef>
                <a:spcPts val="0"/>
              </a:spcBef>
              <a:spcAft>
                <a:spcPts val="0"/>
              </a:spcAft>
              <a:buNone/>
            </a:pPr>
            <a:r>
              <a:rPr lang="en" sz="1200">
                <a:solidFill>
                  <a:schemeClr val="dk1"/>
                </a:solidFill>
                <a:latin typeface="Century Gothic"/>
                <a:ea typeface="Century Gothic"/>
                <a:cs typeface="Century Gothic"/>
                <a:sym typeface="Century Gothic"/>
              </a:rPr>
              <a:t>Thousands of measurements from humans in a set group (e.g. adult males) are used to calculate a </a:t>
            </a:r>
            <a:r>
              <a:rPr lang="en" sz="1200" b="1">
                <a:solidFill>
                  <a:schemeClr val="dk1"/>
                </a:solidFill>
                <a:latin typeface="Century Gothic"/>
                <a:ea typeface="Century Gothic"/>
                <a:cs typeface="Century Gothic"/>
                <a:sym typeface="Century Gothic"/>
              </a:rPr>
              <a:t>mean</a:t>
            </a:r>
            <a:r>
              <a:rPr lang="en" sz="1200">
                <a:solidFill>
                  <a:schemeClr val="dk1"/>
                </a:solidFill>
                <a:latin typeface="Century Gothic"/>
                <a:ea typeface="Century Gothic"/>
                <a:cs typeface="Century Gothic"/>
                <a:sym typeface="Century Gothic"/>
              </a:rPr>
              <a:t>, which is used for designing.</a:t>
            </a:r>
            <a:endParaRPr sz="1200">
              <a:solidFill>
                <a:schemeClr val="dk1"/>
              </a:solidFill>
              <a:latin typeface="Century Gothic"/>
              <a:ea typeface="Century Gothic"/>
              <a:cs typeface="Century Gothic"/>
              <a:sym typeface="Century Gothic"/>
            </a:endParaRPr>
          </a:p>
          <a:p>
            <a:pPr marL="0" marR="3046288" lvl="0" indent="0" algn="l" rtl="0">
              <a:spcBef>
                <a:spcPts val="0"/>
              </a:spcBef>
              <a:spcAft>
                <a:spcPts val="0"/>
              </a:spcAft>
              <a:buNone/>
            </a:pPr>
            <a:endParaRPr sz="1300">
              <a:solidFill>
                <a:schemeClr val="dk1"/>
              </a:solidFill>
              <a:latin typeface="Century Gothic"/>
              <a:ea typeface="Century Gothic"/>
              <a:cs typeface="Century Gothic"/>
              <a:sym typeface="Century Gothic"/>
            </a:endParaRPr>
          </a:p>
        </p:txBody>
      </p:sp>
      <p:sp>
        <p:nvSpPr>
          <p:cNvPr id="1010" name="Google Shape;1010;p72"/>
          <p:cNvSpPr txBox="1"/>
          <p:nvPr/>
        </p:nvSpPr>
        <p:spPr>
          <a:xfrm>
            <a:off x="0" y="0"/>
            <a:ext cx="6635400" cy="33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solidFill>
                  <a:schemeClr val="dk1"/>
                </a:solidFill>
                <a:latin typeface="Century Gothic"/>
                <a:ea typeface="Century Gothic"/>
                <a:cs typeface="Century Gothic"/>
                <a:sym typeface="Century Gothic"/>
              </a:rPr>
              <a:t>Anthropometrics and Ergonomics </a:t>
            </a:r>
            <a:r>
              <a:rPr lang="en" sz="1800">
                <a:solidFill>
                  <a:schemeClr val="dk1"/>
                </a:solidFill>
                <a:latin typeface="Century Gothic"/>
                <a:ea typeface="Century Gothic"/>
                <a:cs typeface="Century Gothic"/>
                <a:sym typeface="Century Gothic"/>
              </a:rPr>
              <a:t>Knowledge organiser</a:t>
            </a:r>
            <a:endParaRPr sz="1800" b="1">
              <a:latin typeface="Century Gothic"/>
              <a:ea typeface="Century Gothic"/>
              <a:cs typeface="Century Gothic"/>
              <a:sym typeface="Century Gothic"/>
            </a:endParaRPr>
          </a:p>
        </p:txBody>
      </p:sp>
      <p:sp>
        <p:nvSpPr>
          <p:cNvPr id="1011" name="Google Shape;1011;p72"/>
          <p:cNvSpPr txBox="1"/>
          <p:nvPr/>
        </p:nvSpPr>
        <p:spPr>
          <a:xfrm>
            <a:off x="6344575" y="0"/>
            <a:ext cx="2838900" cy="21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rgbClr val="38761D"/>
                </a:solidFill>
              </a:rPr>
              <a:t>WJEC Engineering </a:t>
            </a:r>
            <a:endParaRPr sz="1100" b="1" dirty="0">
              <a:solidFill>
                <a:srgbClr val="38761D"/>
              </a:solidFill>
            </a:endParaRPr>
          </a:p>
        </p:txBody>
      </p:sp>
      <p:sp>
        <p:nvSpPr>
          <p:cNvPr id="1013" name="Google Shape;1013;p72"/>
          <p:cNvSpPr/>
          <p:nvPr/>
        </p:nvSpPr>
        <p:spPr>
          <a:xfrm>
            <a:off x="124075" y="307800"/>
            <a:ext cx="4397100" cy="2343600"/>
          </a:xfrm>
          <a:prstGeom prst="roundRect">
            <a:avLst>
              <a:gd name="adj" fmla="val 8036"/>
            </a:avLst>
          </a:prstGeom>
          <a:solidFill>
            <a:schemeClr val="lt2"/>
          </a:solidFill>
          <a:ln w="9525" cap="flat" cmpd="sng">
            <a:solidFill>
              <a:schemeClr val="dk2"/>
            </a:solidFill>
            <a:prstDash val="solid"/>
            <a:round/>
            <a:headEnd type="none" w="sm" len="sm"/>
            <a:tailEnd type="none" w="sm" len="sm"/>
          </a:ln>
        </p:spPr>
        <p:txBody>
          <a:bodyPr spcFirstLastPara="1" wrap="square" lIns="91425" tIns="0" rIns="91425" bIns="91425" anchor="t" anchorCtr="0">
            <a:noAutofit/>
          </a:bodyPr>
          <a:lstStyle/>
          <a:p>
            <a:pPr marL="0" marR="0" lvl="0" indent="0" algn="l" rtl="0">
              <a:lnSpc>
                <a:spcPct val="100000"/>
              </a:lnSpc>
              <a:spcBef>
                <a:spcPts val="0"/>
              </a:spcBef>
              <a:spcAft>
                <a:spcPts val="0"/>
              </a:spcAft>
              <a:buNone/>
            </a:pPr>
            <a:r>
              <a:rPr lang="en" sz="1200" b="1">
                <a:latin typeface="Century Gothic"/>
                <a:ea typeface="Century Gothic"/>
                <a:cs typeface="Century Gothic"/>
                <a:sym typeface="Century Gothic"/>
              </a:rPr>
              <a:t>Anthropometrics </a:t>
            </a:r>
            <a:r>
              <a:rPr lang="en" sz="1200">
                <a:latin typeface="Century Gothic"/>
                <a:ea typeface="Century Gothic"/>
                <a:cs typeface="Century Gothic"/>
                <a:sym typeface="Century Gothic"/>
              </a:rPr>
              <a:t>is data on </a:t>
            </a:r>
            <a:r>
              <a:rPr lang="en" sz="1200" b="1">
                <a:latin typeface="Century Gothic"/>
                <a:ea typeface="Century Gothic"/>
                <a:cs typeface="Century Gothic"/>
                <a:sym typeface="Century Gothic"/>
              </a:rPr>
              <a:t>human </a:t>
            </a:r>
            <a:r>
              <a:rPr lang="en" sz="1200">
                <a:latin typeface="Century Gothic"/>
                <a:ea typeface="Century Gothic"/>
                <a:cs typeface="Century Gothic"/>
                <a:sym typeface="Century Gothic"/>
              </a:rPr>
              <a:t>body size and shape</a:t>
            </a:r>
            <a:endParaRPr sz="1200">
              <a:latin typeface="Century Gothic"/>
              <a:ea typeface="Century Gothic"/>
              <a:cs typeface="Century Gothic"/>
              <a:sym typeface="Century Gothic"/>
            </a:endParaRPr>
          </a:p>
          <a:p>
            <a:pPr marL="0" marR="1808863" lvl="0" indent="0" algn="l" rtl="0">
              <a:lnSpc>
                <a:spcPct val="100000"/>
              </a:lnSpc>
              <a:spcBef>
                <a:spcPts val="0"/>
              </a:spcBef>
              <a:spcAft>
                <a:spcPts val="0"/>
              </a:spcAft>
              <a:buNone/>
            </a:pPr>
            <a:endParaRPr sz="1200">
              <a:latin typeface="Century Gothic"/>
              <a:ea typeface="Century Gothic"/>
              <a:cs typeface="Century Gothic"/>
              <a:sym typeface="Century Gothic"/>
            </a:endParaRPr>
          </a:p>
          <a:p>
            <a:pPr marL="0" marR="0" lvl="0" indent="0" algn="l" rtl="0">
              <a:lnSpc>
                <a:spcPct val="100000"/>
              </a:lnSpc>
              <a:spcBef>
                <a:spcPts val="0"/>
              </a:spcBef>
              <a:spcAft>
                <a:spcPts val="0"/>
              </a:spcAft>
              <a:buNone/>
            </a:pPr>
            <a:r>
              <a:rPr lang="en" sz="1200" b="1">
                <a:latin typeface="Century Gothic"/>
                <a:ea typeface="Century Gothic"/>
                <a:cs typeface="Century Gothic"/>
                <a:sym typeface="Century Gothic"/>
              </a:rPr>
              <a:t>Ergonomics </a:t>
            </a:r>
            <a:r>
              <a:rPr lang="en" sz="1200">
                <a:latin typeface="Century Gothic"/>
                <a:ea typeface="Century Gothic"/>
                <a:cs typeface="Century Gothic"/>
                <a:sym typeface="Century Gothic"/>
              </a:rPr>
              <a:t>is any way that a user </a:t>
            </a:r>
            <a:r>
              <a:rPr lang="en" sz="1200" b="1">
                <a:latin typeface="Century Gothic"/>
                <a:ea typeface="Century Gothic"/>
                <a:cs typeface="Century Gothic"/>
                <a:sym typeface="Century Gothic"/>
              </a:rPr>
              <a:t>interacts </a:t>
            </a:r>
            <a:r>
              <a:rPr lang="en" sz="1200">
                <a:latin typeface="Century Gothic"/>
                <a:ea typeface="Century Gothic"/>
                <a:cs typeface="Century Gothic"/>
                <a:sym typeface="Century Gothic"/>
              </a:rPr>
              <a:t>with a product.</a:t>
            </a:r>
            <a:endParaRPr sz="1200">
              <a:latin typeface="Century Gothic"/>
              <a:ea typeface="Century Gothic"/>
              <a:cs typeface="Century Gothic"/>
              <a:sym typeface="Century Gothic"/>
            </a:endParaRPr>
          </a:p>
          <a:p>
            <a:pPr marL="0" marR="1808863" lvl="0" indent="0" algn="l" rtl="0">
              <a:lnSpc>
                <a:spcPct val="100000"/>
              </a:lnSpc>
              <a:spcBef>
                <a:spcPts val="0"/>
              </a:spcBef>
              <a:spcAft>
                <a:spcPts val="0"/>
              </a:spcAft>
              <a:buNone/>
            </a:pPr>
            <a:endParaRPr sz="1200">
              <a:latin typeface="Century Gothic"/>
              <a:ea typeface="Century Gothic"/>
              <a:cs typeface="Century Gothic"/>
              <a:sym typeface="Century Gothic"/>
            </a:endParaRPr>
          </a:p>
          <a:p>
            <a:pPr marL="0" marR="16824" lvl="0" indent="0" algn="l" rtl="0">
              <a:lnSpc>
                <a:spcPct val="100000"/>
              </a:lnSpc>
              <a:spcBef>
                <a:spcPts val="0"/>
              </a:spcBef>
              <a:spcAft>
                <a:spcPts val="0"/>
              </a:spcAft>
              <a:buNone/>
            </a:pPr>
            <a:r>
              <a:rPr lang="en" sz="1200">
                <a:latin typeface="Century Gothic"/>
                <a:ea typeface="Century Gothic"/>
                <a:cs typeface="Century Gothic"/>
                <a:sym typeface="Century Gothic"/>
              </a:rPr>
              <a:t>Anthropometric data is used in the design of products to improve the ergonomics and make the product more comfortable for the user, e.g. average data on feet lengths are used to ensure that stairs are deep enough to put you feet on.</a:t>
            </a:r>
            <a:endParaRPr sz="1200">
              <a:latin typeface="Century Gothic"/>
              <a:ea typeface="Century Gothic"/>
              <a:cs typeface="Century Gothic"/>
              <a:sym typeface="Century Gothic"/>
            </a:endParaRPr>
          </a:p>
        </p:txBody>
      </p:sp>
      <p:sp>
        <p:nvSpPr>
          <p:cNvPr id="1014" name="Google Shape;1014;p72"/>
          <p:cNvSpPr txBox="1"/>
          <p:nvPr/>
        </p:nvSpPr>
        <p:spPr>
          <a:xfrm>
            <a:off x="4842550" y="4547450"/>
            <a:ext cx="2020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a:latin typeface="Questrial"/>
                <a:ea typeface="Questrial"/>
                <a:cs typeface="Questrial"/>
                <a:sym typeface="Questrial"/>
              </a:rPr>
              <a:t>Ergonomics</a:t>
            </a:r>
            <a:endParaRPr sz="2500">
              <a:latin typeface="Questrial"/>
              <a:ea typeface="Questrial"/>
              <a:cs typeface="Questrial"/>
              <a:sym typeface="Questrial"/>
            </a:endParaRPr>
          </a:p>
        </p:txBody>
      </p:sp>
      <p:sp>
        <p:nvSpPr>
          <p:cNvPr id="1015" name="Google Shape;1015;p72"/>
          <p:cNvSpPr txBox="1"/>
          <p:nvPr/>
        </p:nvSpPr>
        <p:spPr>
          <a:xfrm>
            <a:off x="7659225" y="2714225"/>
            <a:ext cx="2724900" cy="3693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How it smells</a:t>
            </a:r>
            <a:r>
              <a:rPr lang="en" sz="1200" i="1">
                <a:latin typeface="Questrial"/>
                <a:ea typeface="Questrial"/>
                <a:cs typeface="Questrial"/>
                <a:sym typeface="Questrial"/>
              </a:rPr>
              <a:t> e.g. high quality leather</a:t>
            </a:r>
            <a:endParaRPr sz="1200" i="1">
              <a:latin typeface="Questrial"/>
              <a:ea typeface="Questrial"/>
              <a:cs typeface="Questrial"/>
              <a:sym typeface="Questrial"/>
            </a:endParaRPr>
          </a:p>
        </p:txBody>
      </p:sp>
      <p:pic>
        <p:nvPicPr>
          <p:cNvPr id="1016" name="Google Shape;1016;p72"/>
          <p:cNvPicPr preferRelativeResize="0"/>
          <p:nvPr/>
        </p:nvPicPr>
        <p:blipFill rotWithShape="1">
          <a:blip r:embed="rId3">
            <a:alphaModFix/>
          </a:blip>
          <a:srcRect b="39900"/>
          <a:stretch/>
        </p:blipFill>
        <p:spPr>
          <a:xfrm>
            <a:off x="7647725" y="3145325"/>
            <a:ext cx="1444875" cy="1104023"/>
          </a:xfrm>
          <a:prstGeom prst="rect">
            <a:avLst/>
          </a:prstGeom>
          <a:noFill/>
          <a:ln>
            <a:noFill/>
          </a:ln>
        </p:spPr>
      </p:pic>
      <p:sp>
        <p:nvSpPr>
          <p:cNvPr id="1017" name="Google Shape;1017;p72"/>
          <p:cNvSpPr/>
          <p:nvPr/>
        </p:nvSpPr>
        <p:spPr>
          <a:xfrm rot="-3206610">
            <a:off x="6145706" y="3812358"/>
            <a:ext cx="1831887" cy="306486"/>
          </a:xfrm>
          <a:prstGeom prst="rightArrow">
            <a:avLst>
              <a:gd name="adj1" fmla="val 50000"/>
              <a:gd name="adj2" fmla="val 50000"/>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72"/>
          <p:cNvPicPr preferRelativeResize="0"/>
          <p:nvPr/>
        </p:nvPicPr>
        <p:blipFill>
          <a:blip r:embed="rId4">
            <a:alphaModFix/>
          </a:blip>
          <a:stretch>
            <a:fillRect/>
          </a:stretch>
        </p:blipFill>
        <p:spPr>
          <a:xfrm>
            <a:off x="2093600" y="3466938"/>
            <a:ext cx="1142075" cy="1142075"/>
          </a:xfrm>
          <a:prstGeom prst="rect">
            <a:avLst/>
          </a:prstGeom>
          <a:noFill/>
          <a:ln>
            <a:noFill/>
          </a:ln>
        </p:spPr>
      </p:pic>
      <p:sp>
        <p:nvSpPr>
          <p:cNvPr id="1019" name="Google Shape;1019;p72"/>
          <p:cNvSpPr/>
          <p:nvPr/>
        </p:nvSpPr>
        <p:spPr>
          <a:xfrm rot="-8099261">
            <a:off x="3049766" y="4039342"/>
            <a:ext cx="1973676" cy="306319"/>
          </a:xfrm>
          <a:prstGeom prst="rightArrow">
            <a:avLst>
              <a:gd name="adj1" fmla="val 50000"/>
              <a:gd name="adj2" fmla="val 50000"/>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2"/>
          <p:cNvSpPr txBox="1"/>
          <p:nvPr/>
        </p:nvSpPr>
        <p:spPr>
          <a:xfrm>
            <a:off x="2093600" y="2731050"/>
            <a:ext cx="2724900" cy="5541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If it’s comfortable to use</a:t>
            </a:r>
            <a:endParaRPr sz="1200">
              <a:latin typeface="Questrial"/>
              <a:ea typeface="Questrial"/>
              <a:cs typeface="Questrial"/>
              <a:sym typeface="Questrial"/>
            </a:endParaRPr>
          </a:p>
          <a:p>
            <a:pPr marL="0" lvl="0" indent="0" algn="l" rtl="0">
              <a:spcBef>
                <a:spcPts val="0"/>
              </a:spcBef>
              <a:spcAft>
                <a:spcPts val="0"/>
              </a:spcAft>
              <a:buNone/>
            </a:pPr>
            <a:r>
              <a:rPr lang="en" sz="1200" i="1">
                <a:latin typeface="Questrial"/>
                <a:ea typeface="Questrial"/>
                <a:cs typeface="Questrial"/>
                <a:sym typeface="Questrial"/>
              </a:rPr>
              <a:t>E.g. buttons in natural hand positions</a:t>
            </a:r>
            <a:endParaRPr sz="1200" i="1">
              <a:latin typeface="Questrial"/>
              <a:ea typeface="Questrial"/>
              <a:cs typeface="Questrial"/>
              <a:sym typeface="Questrial"/>
            </a:endParaRPr>
          </a:p>
        </p:txBody>
      </p:sp>
      <p:pic>
        <p:nvPicPr>
          <p:cNvPr id="1021" name="Google Shape;1021;p72"/>
          <p:cNvPicPr preferRelativeResize="0"/>
          <p:nvPr/>
        </p:nvPicPr>
        <p:blipFill>
          <a:blip r:embed="rId5">
            <a:alphaModFix/>
          </a:blip>
          <a:stretch>
            <a:fillRect/>
          </a:stretch>
        </p:blipFill>
        <p:spPr>
          <a:xfrm>
            <a:off x="1942200" y="4939926"/>
            <a:ext cx="1444875" cy="961498"/>
          </a:xfrm>
          <a:prstGeom prst="rect">
            <a:avLst/>
          </a:prstGeom>
          <a:noFill/>
          <a:ln>
            <a:noFill/>
          </a:ln>
        </p:spPr>
      </p:pic>
      <p:sp>
        <p:nvSpPr>
          <p:cNvPr id="1022" name="Google Shape;1022;p72"/>
          <p:cNvSpPr txBox="1"/>
          <p:nvPr/>
        </p:nvSpPr>
        <p:spPr>
          <a:xfrm>
            <a:off x="1904750" y="5901425"/>
            <a:ext cx="1808400" cy="11082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How it feels/ texture (soft, high quality, warm etc)</a:t>
            </a:r>
            <a:endParaRPr sz="1200">
              <a:latin typeface="Questrial"/>
              <a:ea typeface="Questrial"/>
              <a:cs typeface="Questrial"/>
              <a:sym typeface="Questrial"/>
            </a:endParaRPr>
          </a:p>
          <a:p>
            <a:pPr marL="0" lvl="0" indent="0" algn="l" rtl="0">
              <a:spcBef>
                <a:spcPts val="0"/>
              </a:spcBef>
              <a:spcAft>
                <a:spcPts val="0"/>
              </a:spcAft>
              <a:buNone/>
            </a:pPr>
            <a:r>
              <a:rPr lang="en" sz="1200" i="1">
                <a:latin typeface="Questrial"/>
                <a:ea typeface="Questrial"/>
                <a:cs typeface="Questrial"/>
                <a:sym typeface="Questrial"/>
              </a:rPr>
              <a:t>E.g. metal handles may feel cold to the touch</a:t>
            </a:r>
            <a:endParaRPr sz="1200" i="1">
              <a:latin typeface="Questrial"/>
              <a:ea typeface="Questrial"/>
              <a:cs typeface="Questrial"/>
              <a:sym typeface="Questrial"/>
            </a:endParaRPr>
          </a:p>
        </p:txBody>
      </p:sp>
      <p:sp>
        <p:nvSpPr>
          <p:cNvPr id="1023" name="Google Shape;1023;p72"/>
          <p:cNvSpPr/>
          <p:nvPr/>
        </p:nvSpPr>
        <p:spPr>
          <a:xfrm rot="8590394">
            <a:off x="3745592" y="5374235"/>
            <a:ext cx="1354860" cy="306240"/>
          </a:xfrm>
          <a:prstGeom prst="rightArrow">
            <a:avLst>
              <a:gd name="adj1" fmla="val 50000"/>
              <a:gd name="adj2" fmla="val 50000"/>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4" name="Google Shape;1024;p72"/>
          <p:cNvPicPr preferRelativeResize="0"/>
          <p:nvPr/>
        </p:nvPicPr>
        <p:blipFill rotWithShape="1">
          <a:blip r:embed="rId3">
            <a:alphaModFix/>
          </a:blip>
          <a:srcRect t="60100"/>
          <a:stretch/>
        </p:blipFill>
        <p:spPr>
          <a:xfrm>
            <a:off x="9092600" y="3520947"/>
            <a:ext cx="1444875" cy="732928"/>
          </a:xfrm>
          <a:prstGeom prst="rect">
            <a:avLst/>
          </a:prstGeom>
          <a:noFill/>
          <a:ln>
            <a:noFill/>
          </a:ln>
        </p:spPr>
      </p:pic>
      <p:pic>
        <p:nvPicPr>
          <p:cNvPr id="1025" name="Google Shape;1025;p72"/>
          <p:cNvPicPr preferRelativeResize="0"/>
          <p:nvPr/>
        </p:nvPicPr>
        <p:blipFill>
          <a:blip r:embed="rId6">
            <a:alphaModFix/>
          </a:blip>
          <a:stretch>
            <a:fillRect/>
          </a:stretch>
        </p:blipFill>
        <p:spPr>
          <a:xfrm>
            <a:off x="8790149" y="4629500"/>
            <a:ext cx="1574474" cy="1174800"/>
          </a:xfrm>
          <a:prstGeom prst="rect">
            <a:avLst/>
          </a:prstGeom>
          <a:noFill/>
          <a:ln>
            <a:noFill/>
          </a:ln>
        </p:spPr>
      </p:pic>
      <p:sp>
        <p:nvSpPr>
          <p:cNvPr id="1026" name="Google Shape;1026;p72"/>
          <p:cNvSpPr/>
          <p:nvPr/>
        </p:nvSpPr>
        <p:spPr>
          <a:xfrm rot="2450607">
            <a:off x="6138831" y="5374113"/>
            <a:ext cx="1355057" cy="306493"/>
          </a:xfrm>
          <a:prstGeom prst="rightArrow">
            <a:avLst>
              <a:gd name="adj1" fmla="val 50000"/>
              <a:gd name="adj2" fmla="val 50000"/>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2"/>
          <p:cNvSpPr txBox="1"/>
          <p:nvPr/>
        </p:nvSpPr>
        <p:spPr>
          <a:xfrm>
            <a:off x="7362350" y="4755200"/>
            <a:ext cx="1337400" cy="738900"/>
          </a:xfrm>
          <a:prstGeom prst="rect">
            <a:avLst/>
          </a:prstGeom>
          <a:solidFill>
            <a:srgbClr val="A4C2F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Questrial"/>
                <a:ea typeface="Questrial"/>
                <a:cs typeface="Questrial"/>
                <a:sym typeface="Questrial"/>
              </a:rPr>
              <a:t>Easy/ comfortable to lift</a:t>
            </a:r>
            <a:endParaRPr sz="1200">
              <a:latin typeface="Questrial"/>
              <a:ea typeface="Questrial"/>
              <a:cs typeface="Questrial"/>
              <a:sym typeface="Questrial"/>
            </a:endParaRPr>
          </a:p>
        </p:txBody>
      </p:sp>
      <p:pic>
        <p:nvPicPr>
          <p:cNvPr id="1028" name="Google Shape;1028;p72"/>
          <p:cNvPicPr preferRelativeResize="0"/>
          <p:nvPr/>
        </p:nvPicPr>
        <p:blipFill>
          <a:blip r:embed="rId7">
            <a:alphaModFix/>
          </a:blip>
          <a:stretch>
            <a:fillRect/>
          </a:stretch>
        </p:blipFill>
        <p:spPr>
          <a:xfrm>
            <a:off x="8854945" y="6055938"/>
            <a:ext cx="1444875" cy="1082261"/>
          </a:xfrm>
          <a:prstGeom prst="rect">
            <a:avLst/>
          </a:prstGeom>
          <a:noFill/>
          <a:ln>
            <a:noFill/>
          </a:ln>
        </p:spPr>
      </p:pic>
      <p:sp>
        <p:nvSpPr>
          <p:cNvPr id="1029" name="Google Shape;1029;p72"/>
          <p:cNvSpPr/>
          <p:nvPr/>
        </p:nvSpPr>
        <p:spPr>
          <a:xfrm rot="174390">
            <a:off x="6720382" y="4955034"/>
            <a:ext cx="603476" cy="306382"/>
          </a:xfrm>
          <a:prstGeom prst="rightArrow">
            <a:avLst>
              <a:gd name="adj1" fmla="val 50000"/>
              <a:gd name="adj2" fmla="val 50000"/>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0" name="Google Shape;1030;p72"/>
          <p:cNvPicPr preferRelativeResize="0"/>
          <p:nvPr/>
        </p:nvPicPr>
        <p:blipFill rotWithShape="1">
          <a:blip r:embed="rId8">
            <a:alphaModFix/>
          </a:blip>
          <a:srcRect l="14579" r="14579"/>
          <a:stretch/>
        </p:blipFill>
        <p:spPr>
          <a:xfrm>
            <a:off x="4521075" y="6199554"/>
            <a:ext cx="1682525" cy="1244997"/>
          </a:xfrm>
          <a:prstGeom prst="rect">
            <a:avLst/>
          </a:prstGeom>
          <a:noFill/>
          <a:ln>
            <a:noFill/>
          </a:ln>
        </p:spPr>
      </p:pic>
      <p:sp>
        <p:nvSpPr>
          <p:cNvPr id="1031" name="Google Shape;1031;p72"/>
          <p:cNvSpPr/>
          <p:nvPr/>
        </p:nvSpPr>
        <p:spPr>
          <a:xfrm rot="4786449">
            <a:off x="5636201" y="5135644"/>
            <a:ext cx="603283" cy="306404"/>
          </a:xfrm>
          <a:prstGeom prst="rightArrow">
            <a:avLst>
              <a:gd name="adj1" fmla="val 50000"/>
              <a:gd name="adj2" fmla="val 50000"/>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2" name="Google Shape;1032;p72"/>
          <p:cNvPicPr preferRelativeResize="0"/>
          <p:nvPr/>
        </p:nvPicPr>
        <p:blipFill rotWithShape="1">
          <a:blip r:embed="rId9">
            <a:alphaModFix/>
          </a:blip>
          <a:srcRect t="22827" b="12080"/>
          <a:stretch/>
        </p:blipFill>
        <p:spPr>
          <a:xfrm>
            <a:off x="5057075" y="2849455"/>
            <a:ext cx="1142075" cy="743398"/>
          </a:xfrm>
          <a:prstGeom prst="rect">
            <a:avLst/>
          </a:prstGeom>
          <a:noFill/>
          <a:ln>
            <a:noFill/>
          </a:ln>
        </p:spPr>
      </p:pic>
      <p:sp>
        <p:nvSpPr>
          <p:cNvPr id="1033" name="Google Shape;1033;p72"/>
          <p:cNvSpPr/>
          <p:nvPr/>
        </p:nvSpPr>
        <p:spPr>
          <a:xfrm rot="5402431" flipH="1">
            <a:off x="5463578" y="4258594"/>
            <a:ext cx="424200" cy="306600"/>
          </a:xfrm>
          <a:prstGeom prst="rightArrow">
            <a:avLst>
              <a:gd name="adj1" fmla="val 50000"/>
              <a:gd name="adj2" fmla="val 50000"/>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4" name="Google Shape;1034;p72"/>
          <p:cNvPicPr preferRelativeResize="0"/>
          <p:nvPr/>
        </p:nvPicPr>
        <p:blipFill rotWithShape="1">
          <a:blip r:embed="rId10">
            <a:alphaModFix/>
          </a:blip>
          <a:srcRect b="9074"/>
          <a:stretch/>
        </p:blipFill>
        <p:spPr>
          <a:xfrm>
            <a:off x="7162000" y="400200"/>
            <a:ext cx="3056625" cy="1907500"/>
          </a:xfrm>
          <a:prstGeom prst="rect">
            <a:avLst/>
          </a:prstGeom>
          <a:noFill/>
          <a:ln>
            <a:noFill/>
          </a:ln>
        </p:spPr>
      </p:pic>
      <p:sp>
        <p:nvSpPr>
          <p:cNvPr id="1035" name="Google Shape;1035;p72"/>
          <p:cNvSpPr txBox="1">
            <a:spLocks noGrp="1"/>
          </p:cNvSpPr>
          <p:nvPr>
            <p:ph type="sldNum" idx="12"/>
          </p:nvPr>
        </p:nvSpPr>
        <p:spPr>
          <a:xfrm>
            <a:off x="10214749" y="-2"/>
            <a:ext cx="477300" cy="207600"/>
          </a:xfrm>
          <a:prstGeom prst="rect">
            <a:avLst/>
          </a:prstGeom>
        </p:spPr>
        <p:txBody>
          <a:bodyPr spcFirstLastPara="1" wrap="square" lIns="116050" tIns="116050" rIns="116050" bIns="11605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A85D441D5968479B2FFF3A7C88333F" ma:contentTypeVersion="15" ma:contentTypeDescription="Create a new document." ma:contentTypeScope="" ma:versionID="4dac7ff436fdfdd594ac7c56390ed539">
  <xsd:schema xmlns:xsd="http://www.w3.org/2001/XMLSchema" xmlns:xs="http://www.w3.org/2001/XMLSchema" xmlns:p="http://schemas.microsoft.com/office/2006/metadata/properties" xmlns:ns2="b6daa2f3-06b5-47f8-a85d-067055f32ca7" xmlns:ns3="4276e521-d8f5-44a8-8722-75164a36e364" targetNamespace="http://schemas.microsoft.com/office/2006/metadata/properties" ma:root="true" ma:fieldsID="8e3826b2454d98bb2f2658cc1a338abe" ns2:_="" ns3:_="">
    <xsd:import namespace="b6daa2f3-06b5-47f8-a85d-067055f32ca7"/>
    <xsd:import namespace="4276e521-d8f5-44a8-8722-75164a36e3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aa2f3-06b5-47f8-a85d-067055f32c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descriptio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76e521-d8f5-44a8-8722-75164a36e3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3140eff-5672-4042-a3e4-d3f7522364a3}" ma:internalName="TaxCatchAll" ma:showField="CatchAllData" ma:web="4276e521-d8f5-44a8-8722-75164a36e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29AF6A-3A67-4639-B115-E9178F0DD9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daa2f3-06b5-47f8-a85d-067055f32ca7"/>
    <ds:schemaRef ds:uri="4276e521-d8f5-44a8-8722-75164a36e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634C23-9217-4D95-9203-CB8CD2276B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1168</Words>
  <Application>Microsoft Office PowerPoint</Application>
  <PresentationFormat>Custom</PresentationFormat>
  <Paragraphs>138</Paragraphs>
  <Slides>5</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vt:i4>
      </vt:variant>
    </vt:vector>
  </HeadingPairs>
  <TitlesOfParts>
    <vt:vector size="13" baseType="lpstr">
      <vt:lpstr>Arial</vt:lpstr>
      <vt:lpstr>Century Gothic</vt:lpstr>
      <vt:lpstr>Questrial</vt:lpstr>
      <vt:lpstr>Alfa Slab One</vt:lpstr>
      <vt:lpstr>Noto Sans Symbols</vt:lpstr>
      <vt:lpstr>Simple Light</vt:lpstr>
      <vt:lpstr>Simple Light</vt:lpstr>
      <vt:lpstr>Simple Light</vt:lpstr>
      <vt:lpstr>Level 1/2 Engineering  Knowledge Organisers</vt:lpstr>
      <vt:lpstr>Engineering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1/2 Engineering  Knowledge Organisers</dc:title>
  <dc:creator>C Blowman</dc:creator>
  <cp:lastModifiedBy>Levon Sargent</cp:lastModifiedBy>
  <cp:revision>14</cp:revision>
  <dcterms:modified xsi:type="dcterms:W3CDTF">2024-10-17T09:25:04Z</dcterms:modified>
</cp:coreProperties>
</file>