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1" r:id="rId5"/>
    <p:sldId id="257" r:id="rId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7045A-4DF0-4C52-BBF7-A8B8076ED91E}" v="3" dt="2021-01-18T11:11:48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Robson" userId="85d9c748-69f5-481c-902a-ab39adf260df" providerId="ADAL" clId="{16D7045A-4DF0-4C52-BBF7-A8B8076ED91E}"/>
    <pc:docChg chg="custSel addSld modSld">
      <pc:chgData name="J Robson" userId="85d9c748-69f5-481c-902a-ab39adf260df" providerId="ADAL" clId="{16D7045A-4DF0-4C52-BBF7-A8B8076ED91E}" dt="2021-01-18T11:11:48.707" v="9" actId="27636"/>
      <pc:docMkLst>
        <pc:docMk/>
      </pc:docMkLst>
      <pc:sldChg chg="modSp add mod">
        <pc:chgData name="J Robson" userId="85d9c748-69f5-481c-902a-ab39adf260df" providerId="ADAL" clId="{16D7045A-4DF0-4C52-BBF7-A8B8076ED91E}" dt="2021-01-18T11:11:48.491" v="1" actId="27636"/>
        <pc:sldMkLst>
          <pc:docMk/>
          <pc:sldMk cId="3380091854" sldId="256"/>
        </pc:sldMkLst>
        <pc:spChg chg="mod">
          <ac:chgData name="J Robson" userId="85d9c748-69f5-481c-902a-ab39adf260df" providerId="ADAL" clId="{16D7045A-4DF0-4C52-BBF7-A8B8076ED91E}" dt="2021-01-18T11:11:48.491" v="1" actId="27636"/>
          <ac:spMkLst>
            <pc:docMk/>
            <pc:sldMk cId="3380091854" sldId="256"/>
            <ac:spMk id="3" creationId="{00000000-0000-0000-0000-000000000000}"/>
          </ac:spMkLst>
        </pc:spChg>
      </pc:sldChg>
      <pc:sldChg chg="add">
        <pc:chgData name="J Robson" userId="85d9c748-69f5-481c-902a-ab39adf260df" providerId="ADAL" clId="{16D7045A-4DF0-4C52-BBF7-A8B8076ED91E}" dt="2021-01-18T11:11:48.242" v="0"/>
        <pc:sldMkLst>
          <pc:docMk/>
          <pc:sldMk cId="66568351" sldId="261"/>
        </pc:sldMkLst>
      </pc:sldChg>
      <pc:sldChg chg="add">
        <pc:chgData name="J Robson" userId="85d9c748-69f5-481c-902a-ab39adf260df" providerId="ADAL" clId="{16D7045A-4DF0-4C52-BBF7-A8B8076ED91E}" dt="2021-01-18T11:11:48.242" v="0"/>
        <pc:sldMkLst>
          <pc:docMk/>
          <pc:sldMk cId="3345277655" sldId="263"/>
        </pc:sldMkLst>
      </pc:sldChg>
      <pc:sldChg chg="modSp add mod">
        <pc:chgData name="J Robson" userId="85d9c748-69f5-481c-902a-ab39adf260df" providerId="ADAL" clId="{16D7045A-4DF0-4C52-BBF7-A8B8076ED91E}" dt="2021-01-18T11:11:48.612" v="5" actId="27636"/>
        <pc:sldMkLst>
          <pc:docMk/>
          <pc:sldMk cId="248842894" sldId="264"/>
        </pc:sldMkLst>
        <pc:spChg chg="mod">
          <ac:chgData name="J Robson" userId="85d9c748-69f5-481c-902a-ab39adf260df" providerId="ADAL" clId="{16D7045A-4DF0-4C52-BBF7-A8B8076ED91E}" dt="2021-01-18T11:11:48.612" v="5" actId="27636"/>
          <ac:spMkLst>
            <pc:docMk/>
            <pc:sldMk cId="248842894" sldId="264"/>
            <ac:spMk id="3" creationId="{00000000-0000-0000-0000-000000000000}"/>
          </ac:spMkLst>
        </pc:spChg>
      </pc:sldChg>
      <pc:sldChg chg="add">
        <pc:chgData name="J Robson" userId="85d9c748-69f5-481c-902a-ab39adf260df" providerId="ADAL" clId="{16D7045A-4DF0-4C52-BBF7-A8B8076ED91E}" dt="2021-01-18T11:11:48.242" v="0"/>
        <pc:sldMkLst>
          <pc:docMk/>
          <pc:sldMk cId="1803830712" sldId="265"/>
        </pc:sldMkLst>
      </pc:sldChg>
      <pc:sldChg chg="modSp add mod">
        <pc:chgData name="J Robson" userId="85d9c748-69f5-481c-902a-ab39adf260df" providerId="ADAL" clId="{16D7045A-4DF0-4C52-BBF7-A8B8076ED91E}" dt="2021-01-18T11:11:48.575" v="3" actId="27636"/>
        <pc:sldMkLst>
          <pc:docMk/>
          <pc:sldMk cId="136950183" sldId="267"/>
        </pc:sldMkLst>
        <pc:spChg chg="mod">
          <ac:chgData name="J Robson" userId="85d9c748-69f5-481c-902a-ab39adf260df" providerId="ADAL" clId="{16D7045A-4DF0-4C52-BBF7-A8B8076ED91E}" dt="2021-01-18T11:11:48.569" v="2" actId="27636"/>
          <ac:spMkLst>
            <pc:docMk/>
            <pc:sldMk cId="136950183" sldId="267"/>
            <ac:spMk id="2" creationId="{00000000-0000-0000-0000-000000000000}"/>
          </ac:spMkLst>
        </pc:spChg>
        <pc:spChg chg="mod">
          <ac:chgData name="J Robson" userId="85d9c748-69f5-481c-902a-ab39adf260df" providerId="ADAL" clId="{16D7045A-4DF0-4C52-BBF7-A8B8076ED91E}" dt="2021-01-18T11:11:48.575" v="3" actId="27636"/>
          <ac:spMkLst>
            <pc:docMk/>
            <pc:sldMk cId="136950183" sldId="267"/>
            <ac:spMk id="3" creationId="{00000000-0000-0000-0000-000000000000}"/>
          </ac:spMkLst>
        </pc:spChg>
      </pc:sldChg>
      <pc:sldChg chg="add">
        <pc:chgData name="J Robson" userId="85d9c748-69f5-481c-902a-ab39adf260df" providerId="ADAL" clId="{16D7045A-4DF0-4C52-BBF7-A8B8076ED91E}" dt="2021-01-18T11:11:48.242" v="0"/>
        <pc:sldMkLst>
          <pc:docMk/>
          <pc:sldMk cId="375471680" sldId="271"/>
        </pc:sldMkLst>
      </pc:sldChg>
      <pc:sldChg chg="modSp add mod">
        <pc:chgData name="J Robson" userId="85d9c748-69f5-481c-902a-ab39adf260df" providerId="ADAL" clId="{16D7045A-4DF0-4C52-BBF7-A8B8076ED91E}" dt="2021-01-18T11:11:48.628" v="6" actId="27636"/>
        <pc:sldMkLst>
          <pc:docMk/>
          <pc:sldMk cId="2173193915" sldId="274"/>
        </pc:sldMkLst>
        <pc:spChg chg="mod">
          <ac:chgData name="J Robson" userId="85d9c748-69f5-481c-902a-ab39adf260df" providerId="ADAL" clId="{16D7045A-4DF0-4C52-BBF7-A8B8076ED91E}" dt="2021-01-18T11:11:48.628" v="6" actId="27636"/>
          <ac:spMkLst>
            <pc:docMk/>
            <pc:sldMk cId="2173193915" sldId="274"/>
            <ac:spMk id="2" creationId="{00000000-0000-0000-0000-000000000000}"/>
          </ac:spMkLst>
        </pc:spChg>
      </pc:sldChg>
      <pc:sldChg chg="add">
        <pc:chgData name="J Robson" userId="85d9c748-69f5-481c-902a-ab39adf260df" providerId="ADAL" clId="{16D7045A-4DF0-4C52-BBF7-A8B8076ED91E}" dt="2021-01-18T11:11:48.242" v="0"/>
        <pc:sldMkLst>
          <pc:docMk/>
          <pc:sldMk cId="2657748383" sldId="275"/>
        </pc:sldMkLst>
      </pc:sldChg>
      <pc:sldChg chg="modSp add mod">
        <pc:chgData name="J Robson" userId="85d9c748-69f5-481c-902a-ab39adf260df" providerId="ADAL" clId="{16D7045A-4DF0-4C52-BBF7-A8B8076ED91E}" dt="2021-01-18T11:11:48.591" v="4" actId="27636"/>
        <pc:sldMkLst>
          <pc:docMk/>
          <pc:sldMk cId="3177412741" sldId="277"/>
        </pc:sldMkLst>
        <pc:spChg chg="mod">
          <ac:chgData name="J Robson" userId="85d9c748-69f5-481c-902a-ab39adf260df" providerId="ADAL" clId="{16D7045A-4DF0-4C52-BBF7-A8B8076ED91E}" dt="2021-01-18T11:11:48.591" v="4" actId="27636"/>
          <ac:spMkLst>
            <pc:docMk/>
            <pc:sldMk cId="3177412741" sldId="277"/>
            <ac:spMk id="3" creationId="{00000000-0000-0000-0000-000000000000}"/>
          </ac:spMkLst>
        </pc:spChg>
      </pc:sldChg>
      <pc:sldChg chg="add">
        <pc:chgData name="J Robson" userId="85d9c748-69f5-481c-902a-ab39adf260df" providerId="ADAL" clId="{16D7045A-4DF0-4C52-BBF7-A8B8076ED91E}" dt="2021-01-18T11:11:48.242" v="0"/>
        <pc:sldMkLst>
          <pc:docMk/>
          <pc:sldMk cId="904498668" sldId="278"/>
        </pc:sldMkLst>
      </pc:sldChg>
      <pc:sldChg chg="add">
        <pc:chgData name="J Robson" userId="85d9c748-69f5-481c-902a-ab39adf260df" providerId="ADAL" clId="{16D7045A-4DF0-4C52-BBF7-A8B8076ED91E}" dt="2021-01-18T11:11:48.242" v="0"/>
        <pc:sldMkLst>
          <pc:docMk/>
          <pc:sldMk cId="3175503285" sldId="279"/>
        </pc:sldMkLst>
      </pc:sldChg>
      <pc:sldChg chg="add">
        <pc:chgData name="J Robson" userId="85d9c748-69f5-481c-902a-ab39adf260df" providerId="ADAL" clId="{16D7045A-4DF0-4C52-BBF7-A8B8076ED91E}" dt="2021-01-18T11:11:48.242" v="0"/>
        <pc:sldMkLst>
          <pc:docMk/>
          <pc:sldMk cId="525235498" sldId="280"/>
        </pc:sldMkLst>
      </pc:sldChg>
      <pc:sldChg chg="modSp add mod">
        <pc:chgData name="J Robson" userId="85d9c748-69f5-481c-902a-ab39adf260df" providerId="ADAL" clId="{16D7045A-4DF0-4C52-BBF7-A8B8076ED91E}" dt="2021-01-18T11:11:48.659" v="7" actId="27636"/>
        <pc:sldMkLst>
          <pc:docMk/>
          <pc:sldMk cId="3317279033" sldId="281"/>
        </pc:sldMkLst>
        <pc:spChg chg="mod">
          <ac:chgData name="J Robson" userId="85d9c748-69f5-481c-902a-ab39adf260df" providerId="ADAL" clId="{16D7045A-4DF0-4C52-BBF7-A8B8076ED91E}" dt="2021-01-18T11:11:48.659" v="7" actId="27636"/>
          <ac:spMkLst>
            <pc:docMk/>
            <pc:sldMk cId="3317279033" sldId="281"/>
            <ac:spMk id="12291" creationId="{00000000-0000-0000-0000-000000000000}"/>
          </ac:spMkLst>
        </pc:spChg>
      </pc:sldChg>
      <pc:sldChg chg="modSp add mod">
        <pc:chgData name="J Robson" userId="85d9c748-69f5-481c-902a-ab39adf260df" providerId="ADAL" clId="{16D7045A-4DF0-4C52-BBF7-A8B8076ED91E}" dt="2021-01-18T11:11:48.691" v="8" actId="27636"/>
        <pc:sldMkLst>
          <pc:docMk/>
          <pc:sldMk cId="3243387379" sldId="282"/>
        </pc:sldMkLst>
        <pc:spChg chg="mod">
          <ac:chgData name="J Robson" userId="85d9c748-69f5-481c-902a-ab39adf260df" providerId="ADAL" clId="{16D7045A-4DF0-4C52-BBF7-A8B8076ED91E}" dt="2021-01-18T11:11:48.691" v="8" actId="27636"/>
          <ac:spMkLst>
            <pc:docMk/>
            <pc:sldMk cId="3243387379" sldId="282"/>
            <ac:spMk id="3" creationId="{00000000-0000-0000-0000-000000000000}"/>
          </ac:spMkLst>
        </pc:spChg>
      </pc:sldChg>
      <pc:sldChg chg="modSp add mod">
        <pc:chgData name="J Robson" userId="85d9c748-69f5-481c-902a-ab39adf260df" providerId="ADAL" clId="{16D7045A-4DF0-4C52-BBF7-A8B8076ED91E}" dt="2021-01-18T11:11:48.707" v="9" actId="27636"/>
        <pc:sldMkLst>
          <pc:docMk/>
          <pc:sldMk cId="1348487963" sldId="283"/>
        </pc:sldMkLst>
        <pc:spChg chg="mod">
          <ac:chgData name="J Robson" userId="85d9c748-69f5-481c-902a-ab39adf260df" providerId="ADAL" clId="{16D7045A-4DF0-4C52-BBF7-A8B8076ED91E}" dt="2021-01-18T11:11:48.707" v="9" actId="27636"/>
          <ac:spMkLst>
            <pc:docMk/>
            <pc:sldMk cId="1348487963" sldId="283"/>
            <ac:spMk id="5" creationId="{00000000-0000-0000-0000-000000000000}"/>
          </ac:spMkLst>
        </pc:spChg>
      </pc:sldChg>
      <pc:sldChg chg="add">
        <pc:chgData name="J Robson" userId="85d9c748-69f5-481c-902a-ab39adf260df" providerId="ADAL" clId="{16D7045A-4DF0-4C52-BBF7-A8B8076ED91E}" dt="2021-01-18T11:11:48.242" v="0"/>
        <pc:sldMkLst>
          <pc:docMk/>
          <pc:sldMk cId="856321039" sldId="284"/>
        </pc:sldMkLst>
      </pc:sldChg>
      <pc:sldChg chg="add">
        <pc:chgData name="J Robson" userId="85d9c748-69f5-481c-902a-ab39adf260df" providerId="ADAL" clId="{16D7045A-4DF0-4C52-BBF7-A8B8076ED91E}" dt="2021-01-18T11:11:48.242" v="0"/>
        <pc:sldMkLst>
          <pc:docMk/>
          <pc:sldMk cId="602990323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C2762-7C0D-47A1-8936-511CDA83F10B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63289-2C53-458C-81DC-DD55A38FDD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9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3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8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5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5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7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6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9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2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0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7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9675-C95D-40F7-A17F-B26F8D5B8AA6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29DB-F86A-472C-A2D2-597175F0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3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88378" y="2793076"/>
            <a:ext cx="1862051" cy="60682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Microbiology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35323" y="2415859"/>
            <a:ext cx="954710" cy="230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 Cell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35839" y="2560310"/>
            <a:ext cx="822960" cy="216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 Cell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866376" y="2632962"/>
            <a:ext cx="822002" cy="3263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5400000" flipH="1" flipV="1">
            <a:off x="5718096" y="1764945"/>
            <a:ext cx="607953" cy="94950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36563" b="16106"/>
          <a:stretch/>
        </p:blipFill>
        <p:spPr>
          <a:xfrm>
            <a:off x="4407167" y="52261"/>
            <a:ext cx="3103263" cy="230848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09" y="120355"/>
            <a:ext cx="3782169" cy="2240392"/>
          </a:xfrm>
          <a:prstGeom prst="rect">
            <a:avLst/>
          </a:prstGeom>
          <a:ln>
            <a:solidFill>
              <a:srgbClr val="92D050"/>
            </a:solidFill>
          </a:ln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26205"/>
              </p:ext>
            </p:extLst>
          </p:nvPr>
        </p:nvGraphicFramePr>
        <p:xfrm>
          <a:off x="74838" y="2863119"/>
          <a:ext cx="4176666" cy="3828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086">
                  <a:extLst>
                    <a:ext uri="{9D8B030D-6E8A-4147-A177-3AD203B41FA5}">
                      <a16:colId xmlns:a16="http://schemas.microsoft.com/office/drawing/2014/main" val="1868755989"/>
                    </a:ext>
                  </a:extLst>
                </a:gridCol>
                <a:gridCol w="2472580">
                  <a:extLst>
                    <a:ext uri="{9D8B030D-6E8A-4147-A177-3AD203B41FA5}">
                      <a16:colId xmlns:a16="http://schemas.microsoft.com/office/drawing/2014/main" val="1171314129"/>
                    </a:ext>
                  </a:extLst>
                </a:gridCol>
              </a:tblGrid>
              <a:tr h="3999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Sub-cellular</a:t>
                      </a:r>
                      <a:r>
                        <a:rPr lang="en-GB" sz="1200" baseline="0" dirty="0" smtClean="0"/>
                        <a:t> structure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Function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171028"/>
                  </a:ext>
                </a:extLst>
              </a:tr>
              <a:tr h="3999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Cell membrane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Controls what goes in and out of the cell.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486023"/>
                  </a:ext>
                </a:extLst>
              </a:tr>
              <a:tr h="3999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Cytoplasm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Where chemical reactions take place.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521875"/>
                  </a:ext>
                </a:extLst>
              </a:tr>
              <a:tr h="3999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Nucleus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Controls the cell. (DNA is found here)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348812"/>
                  </a:ext>
                </a:extLst>
              </a:tr>
              <a:tr h="3999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Mitochondria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Where respiration takes place.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13867"/>
                  </a:ext>
                </a:extLst>
              </a:tr>
              <a:tr h="3999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Cell Wall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Provides support to the cell.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041636"/>
                  </a:ext>
                </a:extLst>
              </a:tr>
              <a:tr h="3999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Vacuole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Contains cell sap.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710407"/>
                  </a:ext>
                </a:extLst>
              </a:tr>
              <a:tr h="3999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Ribosomes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Protein synthesis</a:t>
                      </a:r>
                      <a:r>
                        <a:rPr lang="en-GB" sz="1200" baseline="0" dirty="0" smtClean="0"/>
                        <a:t> happens here.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53305"/>
                  </a:ext>
                </a:extLst>
              </a:tr>
              <a:tr h="399935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Chloroplasts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Absorb sunlight for photosynthesis.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720368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/>
          <a:srcRect l="7582"/>
          <a:stretch/>
        </p:blipFill>
        <p:spPr>
          <a:xfrm>
            <a:off x="9363994" y="2360747"/>
            <a:ext cx="2711290" cy="10001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230" y="140399"/>
            <a:ext cx="2868054" cy="213221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8189145" y="2707585"/>
            <a:ext cx="1036320" cy="388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 microscope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271020" y="3562544"/>
            <a:ext cx="1188720" cy="344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 microscope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305" y="4300015"/>
            <a:ext cx="2507075" cy="20331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1796" y="4732775"/>
            <a:ext cx="4233346" cy="6820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4831" y="3998991"/>
            <a:ext cx="4140230" cy="5226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1796" y="5625992"/>
            <a:ext cx="2881108" cy="852572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6492436" y="3353612"/>
            <a:ext cx="822002" cy="3263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5" idx="1"/>
          </p:cNvCxnSpPr>
          <p:nvPr/>
        </p:nvCxnSpPr>
        <p:spPr>
          <a:xfrm flipV="1">
            <a:off x="6550429" y="2902038"/>
            <a:ext cx="1638716" cy="3874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1196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779" y="219610"/>
            <a:ext cx="1283488" cy="16886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019" y="131966"/>
            <a:ext cx="1538452" cy="203860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051" y="196182"/>
            <a:ext cx="1593085" cy="201439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88378" y="2793076"/>
            <a:ext cx="1862051" cy="60682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Microbiology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18298" y="3003578"/>
            <a:ext cx="1102042" cy="320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Calculating magnification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6032" b="13916"/>
          <a:stretch/>
        </p:blipFill>
        <p:spPr>
          <a:xfrm>
            <a:off x="539783" y="2383775"/>
            <a:ext cx="1687743" cy="12791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00" y="3744676"/>
            <a:ext cx="3521816" cy="2914606"/>
          </a:xfrm>
          <a:prstGeom prst="rect">
            <a:avLst/>
          </a:prstGeom>
        </p:spPr>
      </p:pic>
      <p:cxnSp>
        <p:nvCxnSpPr>
          <p:cNvPr id="36" name="Straight Connector 35"/>
          <p:cNvCxnSpPr>
            <a:stCxn id="8" idx="3"/>
            <a:endCxn id="4" idx="1"/>
          </p:cNvCxnSpPr>
          <p:nvPr/>
        </p:nvCxnSpPr>
        <p:spPr>
          <a:xfrm flipV="1">
            <a:off x="4320340" y="3096491"/>
            <a:ext cx="368038" cy="675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6749" y="2383775"/>
            <a:ext cx="2757075" cy="117707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9516" y="3775203"/>
            <a:ext cx="3744764" cy="288407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Elbow Connector 45"/>
          <p:cNvCxnSpPr>
            <a:stCxn id="8" idx="0"/>
            <a:endCxn id="40" idx="3"/>
          </p:cNvCxnSpPr>
          <p:nvPr/>
        </p:nvCxnSpPr>
        <p:spPr>
          <a:xfrm rot="16200000" flipV="1">
            <a:off x="3325939" y="2560197"/>
            <a:ext cx="31266" cy="85549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8" idx="2"/>
            <a:endCxn id="20" idx="0"/>
          </p:cNvCxnSpPr>
          <p:nvPr/>
        </p:nvCxnSpPr>
        <p:spPr>
          <a:xfrm rot="5400000">
            <a:off x="2710794" y="2686150"/>
            <a:ext cx="420141" cy="1696911"/>
          </a:xfrm>
          <a:prstGeom prst="bentConnector3">
            <a:avLst>
              <a:gd name="adj1" fmla="val 69786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6828898" y="2496484"/>
            <a:ext cx="1054331" cy="321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Specialised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cells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1432" y="208250"/>
            <a:ext cx="1339102" cy="174224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3301" y="102694"/>
            <a:ext cx="1565312" cy="204258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737" y="127734"/>
            <a:ext cx="1555660" cy="20078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824" y="127733"/>
            <a:ext cx="1433619" cy="20470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1928" y="131506"/>
            <a:ext cx="1562419" cy="2093642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47598" y="127734"/>
            <a:ext cx="5761014" cy="220501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8713600" y="127733"/>
            <a:ext cx="2406934" cy="186498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820920" y="119694"/>
            <a:ext cx="2803551" cy="20933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Arrow Connector 63"/>
          <p:cNvCxnSpPr>
            <a:stCxn id="45" idx="0"/>
            <a:endCxn id="63" idx="2"/>
          </p:cNvCxnSpPr>
          <p:nvPr/>
        </p:nvCxnSpPr>
        <p:spPr>
          <a:xfrm flipH="1" flipV="1">
            <a:off x="7222696" y="2213001"/>
            <a:ext cx="133368" cy="283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5" idx="3"/>
            <a:endCxn id="62" idx="2"/>
          </p:cNvCxnSpPr>
          <p:nvPr/>
        </p:nvCxnSpPr>
        <p:spPr>
          <a:xfrm flipV="1">
            <a:off x="7883229" y="1992716"/>
            <a:ext cx="2033838" cy="664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5" idx="1"/>
            <a:endCxn id="4" idx="0"/>
          </p:cNvCxnSpPr>
          <p:nvPr/>
        </p:nvCxnSpPr>
        <p:spPr>
          <a:xfrm flipH="1">
            <a:off x="5619404" y="2657429"/>
            <a:ext cx="1209494" cy="13564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3"/>
          <a:srcRect r="696"/>
          <a:stretch/>
        </p:blipFill>
        <p:spPr>
          <a:xfrm>
            <a:off x="3946608" y="3980284"/>
            <a:ext cx="4029421" cy="1152525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4998593" y="3655607"/>
            <a:ext cx="1246910" cy="245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Photosynthesis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46608" y="3999939"/>
            <a:ext cx="4029421" cy="122375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>
            <a:stCxn id="4" idx="2"/>
            <a:endCxn id="43" idx="0"/>
          </p:cNvCxnSpPr>
          <p:nvPr/>
        </p:nvCxnSpPr>
        <p:spPr>
          <a:xfrm>
            <a:off x="5619404" y="3399905"/>
            <a:ext cx="2644" cy="2557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3" idx="2"/>
            <a:endCxn id="44" idx="0"/>
          </p:cNvCxnSpPr>
          <p:nvPr/>
        </p:nvCxnSpPr>
        <p:spPr>
          <a:xfrm rot="16200000" flipH="1">
            <a:off x="5742130" y="3780750"/>
            <a:ext cx="99106" cy="3392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9935" y="5322794"/>
            <a:ext cx="1522768" cy="148001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5"/>
          <a:srcRect l="1023" r="1532"/>
          <a:stretch/>
        </p:blipFill>
        <p:spPr>
          <a:xfrm>
            <a:off x="8587720" y="2332806"/>
            <a:ext cx="3330350" cy="1901303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8569481" y="4163200"/>
            <a:ext cx="3348589" cy="2565083"/>
            <a:chOff x="8345979" y="4285209"/>
            <a:chExt cx="3171974" cy="2323409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6"/>
            <a:srcRect l="1091" r="1419"/>
            <a:stretch/>
          </p:blipFill>
          <p:spPr>
            <a:xfrm>
              <a:off x="8370915" y="4285209"/>
              <a:ext cx="3092335" cy="163024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17"/>
            <a:srcRect b="6838"/>
            <a:stretch/>
          </p:blipFill>
          <p:spPr>
            <a:xfrm>
              <a:off x="8345979" y="5966519"/>
              <a:ext cx="3171974" cy="642099"/>
            </a:xfrm>
            <a:prstGeom prst="rect">
              <a:avLst/>
            </a:prstGeom>
          </p:spPr>
        </p:pic>
      </p:grpSp>
      <p:sp>
        <p:nvSpPr>
          <p:cNvPr id="71" name="Rectangle 70"/>
          <p:cNvSpPr/>
          <p:nvPr/>
        </p:nvSpPr>
        <p:spPr>
          <a:xfrm>
            <a:off x="8569481" y="2383775"/>
            <a:ext cx="3425784" cy="434450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ounded Rectangle 71"/>
          <p:cNvSpPr/>
          <p:nvPr/>
        </p:nvSpPr>
        <p:spPr>
          <a:xfrm>
            <a:off x="6815051" y="3312711"/>
            <a:ext cx="1332808" cy="403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Adaptation of a leaf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>
            <a:stCxn id="72" idx="0"/>
            <a:endCxn id="4" idx="3"/>
          </p:cNvCxnSpPr>
          <p:nvPr/>
        </p:nvCxnSpPr>
        <p:spPr>
          <a:xfrm flipH="1" flipV="1">
            <a:off x="6550429" y="3096491"/>
            <a:ext cx="931026" cy="2162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72" idx="2"/>
            <a:endCxn id="67" idx="1"/>
          </p:cNvCxnSpPr>
          <p:nvPr/>
        </p:nvCxnSpPr>
        <p:spPr>
          <a:xfrm rot="5400000" flipH="1" flipV="1">
            <a:off x="7818376" y="2946536"/>
            <a:ext cx="432421" cy="1106265"/>
          </a:xfrm>
          <a:prstGeom prst="bentConnector4">
            <a:avLst>
              <a:gd name="adj1" fmla="val -52865"/>
              <a:gd name="adj2" fmla="val 8012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84728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/>
      <a:bodyPr/>
      <a:lstStyle/>
      <a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e73d2f3581eeffcfe712ad5b9313cfb4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7c49574d33f532c96cbb7d76a953e9b9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e3e1673-3f60-4cc1-8020-edd1cdb4b77b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9E0A6-1EAD-4081-97C3-33457C611E4C}"/>
</file>

<file path=customXml/itemProps2.xml><?xml version="1.0" encoding="utf-8"?>
<ds:datastoreItem xmlns:ds="http://schemas.openxmlformats.org/officeDocument/2006/customXml" ds:itemID="{C311901E-71FC-46C7-8D2A-DB6BDAE432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E4A00C-D1EA-4037-9A6E-C7FEE047DEA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a13aaf7-b933-4f17-bd03-5513cdf3f811"/>
    <ds:schemaRef ds:uri="http://purl.org/dc/terms/"/>
    <ds:schemaRef ds:uri="cd5238cf-ec65-43e1-8f0e-0daf42cc255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83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Leitning</dc:creator>
  <cp:lastModifiedBy>Windows User</cp:lastModifiedBy>
  <cp:revision>45</cp:revision>
  <cp:lastPrinted>2022-10-06T09:18:51Z</cp:lastPrinted>
  <dcterms:created xsi:type="dcterms:W3CDTF">2020-05-19T21:17:23Z</dcterms:created>
  <dcterms:modified xsi:type="dcterms:W3CDTF">2024-07-15T14:01:14Z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