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925204-FCB6-A8FF-8100-0A8324262B56}" v="1" dt="2024-05-16T08:52:25.0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Wray" userId="S::wraya@omacademy.co.uk::c3ad2dfb-2832-4045-bd1b-ae298613aebc" providerId="AD" clId="Web-{4E5A5476-4BF4-D457-2642-10CF344C3626}"/>
    <pc:docChg chg="modSld">
      <pc:chgData name="Amy Wray" userId="S::wraya@omacademy.co.uk::c3ad2dfb-2832-4045-bd1b-ae298613aebc" providerId="AD" clId="Web-{4E5A5476-4BF4-D457-2642-10CF344C3626}" dt="2023-10-04T08:36:40.079" v="21" actId="1076"/>
      <pc:docMkLst>
        <pc:docMk/>
      </pc:docMkLst>
      <pc:sldChg chg="modSp">
        <pc:chgData name="Amy Wray" userId="S::wraya@omacademy.co.uk::c3ad2dfb-2832-4045-bd1b-ae298613aebc" providerId="AD" clId="Web-{4E5A5476-4BF4-D457-2642-10CF344C3626}" dt="2023-10-04T08:34:43.483" v="2" actId="1076"/>
        <pc:sldMkLst>
          <pc:docMk/>
          <pc:sldMk cId="3831420552" sldId="257"/>
        </pc:sldMkLst>
        <pc:grpChg chg="mod">
          <ac:chgData name="Amy Wray" userId="S::wraya@omacademy.co.uk::c3ad2dfb-2832-4045-bd1b-ae298613aebc" providerId="AD" clId="Web-{4E5A5476-4BF4-D457-2642-10CF344C3626}" dt="2023-10-04T08:34:43.483" v="2" actId="1076"/>
          <ac:grpSpMkLst>
            <pc:docMk/>
            <pc:sldMk cId="3831420552" sldId="257"/>
            <ac:grpSpMk id="26" creationId="{00000000-0000-0000-0000-000000000000}"/>
          </ac:grpSpMkLst>
        </pc:grpChg>
        <pc:grpChg chg="mod">
          <ac:chgData name="Amy Wray" userId="S::wraya@omacademy.co.uk::c3ad2dfb-2832-4045-bd1b-ae298613aebc" providerId="AD" clId="Web-{4E5A5476-4BF4-D457-2642-10CF344C3626}" dt="2023-10-04T08:34:35.514" v="1" actId="1076"/>
          <ac:grpSpMkLst>
            <pc:docMk/>
            <pc:sldMk cId="3831420552" sldId="257"/>
            <ac:grpSpMk id="45" creationId="{00000000-0000-0000-0000-000000000000}"/>
          </ac:grpSpMkLst>
        </pc:grpChg>
        <pc:graphicFrameChg chg="mod">
          <ac:chgData name="Amy Wray" userId="S::wraya@omacademy.co.uk::c3ad2dfb-2832-4045-bd1b-ae298613aebc" providerId="AD" clId="Web-{4E5A5476-4BF4-D457-2642-10CF344C3626}" dt="2023-10-04T08:34:28.342" v="0" actId="1076"/>
          <ac:graphicFrameMkLst>
            <pc:docMk/>
            <pc:sldMk cId="3831420552" sldId="257"/>
            <ac:graphicFrameMk id="9" creationId="{21955EC4-90AE-429C-8A29-019497A7284D}"/>
          </ac:graphicFrameMkLst>
        </pc:graphicFrameChg>
      </pc:sldChg>
      <pc:sldChg chg="modSp">
        <pc:chgData name="Amy Wray" userId="S::wraya@omacademy.co.uk::c3ad2dfb-2832-4045-bd1b-ae298613aebc" providerId="AD" clId="Web-{4E5A5476-4BF4-D457-2642-10CF344C3626}" dt="2023-10-04T08:35:24.952" v="7" actId="1076"/>
        <pc:sldMkLst>
          <pc:docMk/>
          <pc:sldMk cId="3710803737" sldId="259"/>
        </pc:sldMkLst>
        <pc:spChg chg="mod">
          <ac:chgData name="Amy Wray" userId="S::wraya@omacademy.co.uk::c3ad2dfb-2832-4045-bd1b-ae298613aebc" providerId="AD" clId="Web-{4E5A5476-4BF4-D457-2642-10CF344C3626}" dt="2023-10-04T08:35:24.952" v="7" actId="1076"/>
          <ac:spMkLst>
            <pc:docMk/>
            <pc:sldMk cId="3710803737" sldId="259"/>
            <ac:spMk id="23" creationId="{84485FFC-98CC-4497-BDC2-395CDE378C0B}"/>
          </ac:spMkLst>
        </pc:spChg>
        <pc:spChg chg="mod">
          <ac:chgData name="Amy Wray" userId="S::wraya@omacademy.co.uk::c3ad2dfb-2832-4045-bd1b-ae298613aebc" providerId="AD" clId="Web-{4E5A5476-4BF4-D457-2642-10CF344C3626}" dt="2023-10-04T08:35:19.999" v="6" actId="1076"/>
          <ac:spMkLst>
            <pc:docMk/>
            <pc:sldMk cId="3710803737" sldId="259"/>
            <ac:spMk id="48" creationId="{E7A84E41-8ACE-41A4-AB53-04F0B08C277A}"/>
          </ac:spMkLst>
        </pc:spChg>
        <pc:grpChg chg="mod">
          <ac:chgData name="Amy Wray" userId="S::wraya@omacademy.co.uk::c3ad2dfb-2832-4045-bd1b-ae298613aebc" providerId="AD" clId="Web-{4E5A5476-4BF4-D457-2642-10CF344C3626}" dt="2023-10-04T08:35:00.811" v="3" actId="1076"/>
          <ac:grpSpMkLst>
            <pc:docMk/>
            <pc:sldMk cId="3710803737" sldId="259"/>
            <ac:grpSpMk id="18" creationId="{00000000-0000-0000-0000-000000000000}"/>
          </ac:grpSpMkLst>
        </pc:grpChg>
        <pc:grpChg chg="mod">
          <ac:chgData name="Amy Wray" userId="S::wraya@omacademy.co.uk::c3ad2dfb-2832-4045-bd1b-ae298613aebc" providerId="AD" clId="Web-{4E5A5476-4BF4-D457-2642-10CF344C3626}" dt="2023-10-04T08:35:14.405" v="5" actId="1076"/>
          <ac:grpSpMkLst>
            <pc:docMk/>
            <pc:sldMk cId="3710803737" sldId="259"/>
            <ac:grpSpMk id="40" creationId="{129AB805-FCD7-4DB7-9155-7506199FD580}"/>
          </ac:grpSpMkLst>
        </pc:grpChg>
        <pc:picChg chg="mod">
          <ac:chgData name="Amy Wray" userId="S::wraya@omacademy.co.uk::c3ad2dfb-2832-4045-bd1b-ae298613aebc" providerId="AD" clId="Web-{4E5A5476-4BF4-D457-2642-10CF344C3626}" dt="2023-10-04T08:35:05.780" v="4" actId="1076"/>
          <ac:picMkLst>
            <pc:docMk/>
            <pc:sldMk cId="3710803737" sldId="259"/>
            <ac:picMk id="25" creationId="{69BF56FE-F7FF-4D6E-A816-61437073802A}"/>
          </ac:picMkLst>
        </pc:picChg>
        <pc:cxnChg chg="mod">
          <ac:chgData name="Amy Wray" userId="S::wraya@omacademy.co.uk::c3ad2dfb-2832-4045-bd1b-ae298613aebc" providerId="AD" clId="Web-{4E5A5476-4BF4-D457-2642-10CF344C3626}" dt="2023-10-04T08:35:19.999" v="6" actId="1076"/>
          <ac:cxnSpMkLst>
            <pc:docMk/>
            <pc:sldMk cId="3710803737" sldId="259"/>
            <ac:cxnSpMk id="49" creationId="{C382AC92-40D6-4931-A38F-C2F8913B8C3D}"/>
          </ac:cxnSpMkLst>
        </pc:cxnChg>
      </pc:sldChg>
      <pc:sldChg chg="modSp">
        <pc:chgData name="Amy Wray" userId="S::wraya@omacademy.co.uk::c3ad2dfb-2832-4045-bd1b-ae298613aebc" providerId="AD" clId="Web-{4E5A5476-4BF4-D457-2642-10CF344C3626}" dt="2023-10-04T08:36:40.079" v="21" actId="1076"/>
        <pc:sldMkLst>
          <pc:docMk/>
          <pc:sldMk cId="3563143880" sldId="260"/>
        </pc:sldMkLst>
        <pc:spChg chg="mod">
          <ac:chgData name="Amy Wray" userId="S::wraya@omacademy.co.uk::c3ad2dfb-2832-4045-bd1b-ae298613aebc" providerId="AD" clId="Web-{4E5A5476-4BF4-D457-2642-10CF344C3626}" dt="2023-10-04T08:36:15.563" v="17" actId="1076"/>
          <ac:spMkLst>
            <pc:docMk/>
            <pc:sldMk cId="3563143880" sldId="260"/>
            <ac:spMk id="4" creationId="{00000000-0000-0000-0000-000000000000}"/>
          </ac:spMkLst>
        </pc:spChg>
        <pc:spChg chg="mod">
          <ac:chgData name="Amy Wray" userId="S::wraya@omacademy.co.uk::c3ad2dfb-2832-4045-bd1b-ae298613aebc" providerId="AD" clId="Web-{4E5A5476-4BF4-D457-2642-10CF344C3626}" dt="2023-10-04T08:36:29.860" v="20" actId="1076"/>
          <ac:spMkLst>
            <pc:docMk/>
            <pc:sldMk cId="3563143880" sldId="260"/>
            <ac:spMk id="6" creationId="{00000000-0000-0000-0000-000000000000}"/>
          </ac:spMkLst>
        </pc:spChg>
        <pc:grpChg chg="mod">
          <ac:chgData name="Amy Wray" userId="S::wraya@omacademy.co.uk::c3ad2dfb-2832-4045-bd1b-ae298613aebc" providerId="AD" clId="Web-{4E5A5476-4BF4-D457-2642-10CF344C3626}" dt="2023-10-04T08:35:44.531" v="11" actId="1076"/>
          <ac:grpSpMkLst>
            <pc:docMk/>
            <pc:sldMk cId="3563143880" sldId="260"/>
            <ac:grpSpMk id="25" creationId="{4448C59F-844F-4D21-9C7E-8FCFE8AFEA8E}"/>
          </ac:grpSpMkLst>
        </pc:grpChg>
        <pc:grpChg chg="mod">
          <ac:chgData name="Amy Wray" userId="S::wraya@omacademy.co.uk::c3ad2dfb-2832-4045-bd1b-ae298613aebc" providerId="AD" clId="Web-{4E5A5476-4BF4-D457-2642-10CF344C3626}" dt="2023-10-04T08:36:40.079" v="21" actId="1076"/>
          <ac:grpSpMkLst>
            <pc:docMk/>
            <pc:sldMk cId="3563143880" sldId="260"/>
            <ac:grpSpMk id="57" creationId="{00000000-0000-0000-0000-000000000000}"/>
          </ac:grpSpMkLst>
        </pc:grpChg>
        <pc:picChg chg="mod">
          <ac:chgData name="Amy Wray" userId="S::wraya@omacademy.co.uk::c3ad2dfb-2832-4045-bd1b-ae298613aebc" providerId="AD" clId="Web-{4E5A5476-4BF4-D457-2642-10CF344C3626}" dt="2023-10-04T08:35:55.672" v="13" actId="1076"/>
          <ac:picMkLst>
            <pc:docMk/>
            <pc:sldMk cId="3563143880" sldId="260"/>
            <ac:picMk id="27" creationId="{9A496064-9CB2-4C30-9E39-34986F93F993}"/>
          </ac:picMkLst>
        </pc:picChg>
        <pc:picChg chg="mod">
          <ac:chgData name="Amy Wray" userId="S::wraya@omacademy.co.uk::c3ad2dfb-2832-4045-bd1b-ae298613aebc" providerId="AD" clId="Web-{4E5A5476-4BF4-D457-2642-10CF344C3626}" dt="2023-10-04T08:36:00.750" v="15" actId="1076"/>
          <ac:picMkLst>
            <pc:docMk/>
            <pc:sldMk cId="3563143880" sldId="260"/>
            <ac:picMk id="28" creationId="{6C91C43C-BF32-4AD4-BA57-14B5123357EB}"/>
          </ac:picMkLst>
        </pc:picChg>
        <pc:picChg chg="mod">
          <ac:chgData name="Amy Wray" userId="S::wraya@omacademy.co.uk::c3ad2dfb-2832-4045-bd1b-ae298613aebc" providerId="AD" clId="Web-{4E5A5476-4BF4-D457-2642-10CF344C3626}" dt="2023-10-04T08:35:57.547" v="14" actId="1076"/>
          <ac:picMkLst>
            <pc:docMk/>
            <pc:sldMk cId="3563143880" sldId="260"/>
            <ac:picMk id="29" creationId="{1886FA0C-A6CD-4A12-B7C0-C60F52199052}"/>
          </ac:picMkLst>
        </pc:picChg>
        <pc:picChg chg="mod">
          <ac:chgData name="Amy Wray" userId="S::wraya@omacademy.co.uk::c3ad2dfb-2832-4045-bd1b-ae298613aebc" providerId="AD" clId="Web-{4E5A5476-4BF4-D457-2642-10CF344C3626}" dt="2023-10-04T08:35:48.156" v="12" actId="1076"/>
          <ac:picMkLst>
            <pc:docMk/>
            <pc:sldMk cId="3563143880" sldId="260"/>
            <ac:picMk id="33" creationId="{7F8F8A5A-9243-45EA-B646-0B08CC6A8FA1}"/>
          </ac:picMkLst>
        </pc:picChg>
        <pc:picChg chg="mod">
          <ac:chgData name="Amy Wray" userId="S::wraya@omacademy.co.uk::c3ad2dfb-2832-4045-bd1b-ae298613aebc" providerId="AD" clId="Web-{4E5A5476-4BF4-D457-2642-10CF344C3626}" dt="2023-10-04T08:35:35.078" v="9" actId="1076"/>
          <ac:picMkLst>
            <pc:docMk/>
            <pc:sldMk cId="3563143880" sldId="260"/>
            <ac:picMk id="34" creationId="{EF26D30C-CE7B-4717-9199-B7C378D4AA91}"/>
          </ac:picMkLst>
        </pc:picChg>
        <pc:picChg chg="mod">
          <ac:chgData name="Amy Wray" userId="S::wraya@omacademy.co.uk::c3ad2dfb-2832-4045-bd1b-ae298613aebc" providerId="AD" clId="Web-{4E5A5476-4BF4-D457-2642-10CF344C3626}" dt="2023-10-04T08:35:31.406" v="8" actId="1076"/>
          <ac:picMkLst>
            <pc:docMk/>
            <pc:sldMk cId="3563143880" sldId="260"/>
            <ac:picMk id="35" creationId="{EEFF06B5-565F-4967-987C-A98937776DE2}"/>
          </ac:picMkLst>
        </pc:picChg>
        <pc:cxnChg chg="mod">
          <ac:chgData name="Amy Wray" userId="S::wraya@omacademy.co.uk::c3ad2dfb-2832-4045-bd1b-ae298613aebc" providerId="AD" clId="Web-{4E5A5476-4BF4-D457-2642-10CF344C3626}" dt="2023-10-04T08:36:11.969" v="16" actId="1076"/>
          <ac:cxnSpMkLst>
            <pc:docMk/>
            <pc:sldMk cId="3563143880" sldId="260"/>
            <ac:cxnSpMk id="8" creationId="{00000000-0000-0000-0000-000000000000}"/>
          </ac:cxnSpMkLst>
        </pc:cxnChg>
        <pc:cxnChg chg="mod">
          <ac:chgData name="Amy Wray" userId="S::wraya@omacademy.co.uk::c3ad2dfb-2832-4045-bd1b-ae298613aebc" providerId="AD" clId="Web-{4E5A5476-4BF4-D457-2642-10CF344C3626}" dt="2023-10-04T08:36:29.860" v="20" actId="1076"/>
          <ac:cxnSpMkLst>
            <pc:docMk/>
            <pc:sldMk cId="3563143880" sldId="260"/>
            <ac:cxnSpMk id="12" creationId="{00000000-0000-0000-0000-000000000000}"/>
          </ac:cxnSpMkLst>
        </pc:cxnChg>
      </pc:sldChg>
    </pc:docChg>
  </pc:docChgLst>
  <pc:docChgLst>
    <pc:chgData name="P Callaway" userId="S::callawayp@omacademy.co.uk::c6092b07-198c-4956-9ab5-a243b1951261" providerId="AD" clId="Web-{D0925204-FCB6-A8FF-8100-0A8324262B56}"/>
    <pc:docChg chg="modSld">
      <pc:chgData name="P Callaway" userId="S::callawayp@omacademy.co.uk::c6092b07-198c-4956-9ab5-a243b1951261" providerId="AD" clId="Web-{D0925204-FCB6-A8FF-8100-0A8324262B56}" dt="2024-05-16T08:52:25.074" v="0" actId="1076"/>
      <pc:docMkLst>
        <pc:docMk/>
      </pc:docMkLst>
      <pc:sldChg chg="modSp">
        <pc:chgData name="P Callaway" userId="S::callawayp@omacademy.co.uk::c6092b07-198c-4956-9ab5-a243b1951261" providerId="AD" clId="Web-{D0925204-FCB6-A8FF-8100-0A8324262B56}" dt="2024-05-16T08:52:25.074" v="0" actId="1076"/>
        <pc:sldMkLst>
          <pc:docMk/>
          <pc:sldMk cId="3831420552" sldId="257"/>
        </pc:sldMkLst>
        <pc:grpChg chg="mod">
          <ac:chgData name="P Callaway" userId="S::callawayp@omacademy.co.uk::c6092b07-198c-4956-9ab5-a243b1951261" providerId="AD" clId="Web-{D0925204-FCB6-A8FF-8100-0A8324262B56}" dt="2024-05-16T08:52:25.074" v="0" actId="1076"/>
          <ac:grpSpMkLst>
            <pc:docMk/>
            <pc:sldMk cId="3831420552" sldId="257"/>
            <ac:grpSpMk id="35" creationId="{00000000-0000-0000-0000-000000000000}"/>
          </ac:grpSpMkLst>
        </pc:grpChg>
      </pc:sldChg>
    </pc:docChg>
  </pc:docChgLst>
  <pc:docChgLst>
    <pc:chgData name="P Callaway" userId="S::callawayp@omacademy.co.uk::c6092b07-198c-4956-9ab5-a243b1951261" providerId="AD" clId="Web-{1A0798AF-557B-D8F3-1556-AF230763F286}"/>
    <pc:docChg chg="modSld">
      <pc:chgData name="P Callaway" userId="S::callawayp@omacademy.co.uk::c6092b07-198c-4956-9ab5-a243b1951261" providerId="AD" clId="Web-{1A0798AF-557B-D8F3-1556-AF230763F286}" dt="2023-10-07T14:23:05.051" v="3" actId="20577"/>
      <pc:docMkLst>
        <pc:docMk/>
      </pc:docMkLst>
      <pc:sldChg chg="modSp">
        <pc:chgData name="P Callaway" userId="S::callawayp@omacademy.co.uk::c6092b07-198c-4956-9ab5-a243b1951261" providerId="AD" clId="Web-{1A0798AF-557B-D8F3-1556-AF230763F286}" dt="2023-10-07T14:22:19.300" v="1"/>
        <pc:sldMkLst>
          <pc:docMk/>
          <pc:sldMk cId="3831420552" sldId="257"/>
        </pc:sldMkLst>
        <pc:graphicFrameChg chg="modGraphic">
          <ac:chgData name="P Callaway" userId="S::callawayp@omacademy.co.uk::c6092b07-198c-4956-9ab5-a243b1951261" providerId="AD" clId="Web-{1A0798AF-557B-D8F3-1556-AF230763F286}" dt="2023-10-07T14:22:19.300" v="1"/>
          <ac:graphicFrameMkLst>
            <pc:docMk/>
            <pc:sldMk cId="3831420552" sldId="257"/>
            <ac:graphicFrameMk id="9" creationId="{21955EC4-90AE-429C-8A29-019497A7284D}"/>
          </ac:graphicFrameMkLst>
        </pc:graphicFrameChg>
      </pc:sldChg>
      <pc:sldChg chg="modSp">
        <pc:chgData name="P Callaway" userId="S::callawayp@omacademy.co.uk::c6092b07-198c-4956-9ab5-a243b1951261" providerId="AD" clId="Web-{1A0798AF-557B-D8F3-1556-AF230763F286}" dt="2023-10-07T14:23:05.051" v="3" actId="20577"/>
        <pc:sldMkLst>
          <pc:docMk/>
          <pc:sldMk cId="3710803737" sldId="259"/>
        </pc:sldMkLst>
        <pc:spChg chg="mod">
          <ac:chgData name="P Callaway" userId="S::callawayp@omacademy.co.uk::c6092b07-198c-4956-9ab5-a243b1951261" providerId="AD" clId="Web-{1A0798AF-557B-D8F3-1556-AF230763F286}" dt="2023-10-07T14:23:05.051" v="3" actId="20577"/>
          <ac:spMkLst>
            <pc:docMk/>
            <pc:sldMk cId="3710803737" sldId="259"/>
            <ac:spMk id="23" creationId="{84485FFC-98CC-4497-BDC2-395CDE378C0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A858B-27FC-4DFD-A7CD-B80B038181BB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2B4FE-194F-4C99-8037-6C6EA6E8B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85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D2B4FE-194F-4C99-8037-6C6EA6E8B92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149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DBED-FFD9-4A10-B3AA-E7816A123055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646D-FABB-453A-AB6F-2BAA122EC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0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DBED-FFD9-4A10-B3AA-E7816A123055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646D-FABB-453A-AB6F-2BAA122EC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7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DBED-FFD9-4A10-B3AA-E7816A123055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646D-FABB-453A-AB6F-2BAA122EC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4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DBED-FFD9-4A10-B3AA-E7816A123055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646D-FABB-453A-AB6F-2BAA122EC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98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DBED-FFD9-4A10-B3AA-E7816A123055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646D-FABB-453A-AB6F-2BAA122EC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47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DBED-FFD9-4A10-B3AA-E7816A123055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646D-FABB-453A-AB6F-2BAA122EC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27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DBED-FFD9-4A10-B3AA-E7816A123055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646D-FABB-453A-AB6F-2BAA122EC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76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DBED-FFD9-4A10-B3AA-E7816A123055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646D-FABB-453A-AB6F-2BAA122EC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95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DBED-FFD9-4A10-B3AA-E7816A123055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646D-FABB-453A-AB6F-2BAA122EC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92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DBED-FFD9-4A10-B3AA-E7816A123055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646D-FABB-453A-AB6F-2BAA122EC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37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DBED-FFD9-4A10-B3AA-E7816A123055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2646D-FABB-453A-AB6F-2BAA122EC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DDBED-FFD9-4A10-B3AA-E7816A123055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2646D-FABB-453A-AB6F-2BAA122EC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51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590707" y="3012713"/>
            <a:ext cx="1541417" cy="849086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Waves</a:t>
            </a:r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1446185" y="258113"/>
            <a:ext cx="1255221" cy="2327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Keywords</a:t>
            </a:r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9491947" y="194783"/>
            <a:ext cx="1221971" cy="2826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Transverse</a:t>
            </a:r>
            <a:endParaRPr lang="en-GB" sz="1200"/>
          </a:p>
        </p:txBody>
      </p:sp>
      <p:cxnSp>
        <p:nvCxnSpPr>
          <p:cNvPr id="10" name="Straight Connector 9"/>
          <p:cNvCxnSpPr>
            <a:stCxn id="4" idx="0"/>
            <a:endCxn id="5" idx="2"/>
          </p:cNvCxnSpPr>
          <p:nvPr/>
        </p:nvCxnSpPr>
        <p:spPr>
          <a:xfrm flipV="1">
            <a:off x="7361416" y="477416"/>
            <a:ext cx="2741517" cy="253529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3"/>
            <a:endCxn id="6" idx="1"/>
          </p:cNvCxnSpPr>
          <p:nvPr/>
        </p:nvCxnSpPr>
        <p:spPr>
          <a:xfrm flipV="1">
            <a:off x="8132124" y="2966267"/>
            <a:ext cx="1832103" cy="47098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5380313" y="173205"/>
            <a:ext cx="1514007" cy="4025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Longitudinal</a:t>
            </a:r>
            <a:endParaRPr lang="en-GB"/>
          </a:p>
        </p:txBody>
      </p:sp>
      <p:cxnSp>
        <p:nvCxnSpPr>
          <p:cNvPr id="11" name="Straight Connector 10"/>
          <p:cNvCxnSpPr>
            <a:stCxn id="7" idx="2"/>
            <a:endCxn id="4" idx="0"/>
          </p:cNvCxnSpPr>
          <p:nvPr/>
        </p:nvCxnSpPr>
        <p:spPr>
          <a:xfrm>
            <a:off x="6137317" y="575777"/>
            <a:ext cx="1224099" cy="24369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7101" y="672125"/>
            <a:ext cx="3152775" cy="2190750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8830100" y="3223198"/>
            <a:ext cx="3143250" cy="2145587"/>
            <a:chOff x="7280638" y="3232612"/>
            <a:chExt cx="3143250" cy="2145587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80638" y="3444624"/>
              <a:ext cx="3143250" cy="1933575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80638" y="3232612"/>
              <a:ext cx="2647950" cy="257175"/>
            </a:xfrm>
            <a:prstGeom prst="rect">
              <a:avLst/>
            </a:prstGeom>
          </p:spPr>
        </p:pic>
      </p:grpSp>
      <p:grpSp>
        <p:nvGrpSpPr>
          <p:cNvPr id="35" name="Group 34"/>
          <p:cNvGrpSpPr/>
          <p:nvPr/>
        </p:nvGrpSpPr>
        <p:grpSpPr>
          <a:xfrm>
            <a:off x="4238263" y="674137"/>
            <a:ext cx="3423160" cy="3489819"/>
            <a:chOff x="4257801" y="674137"/>
            <a:chExt cx="3423160" cy="3489819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/>
            <a:srcRect r="1283"/>
            <a:stretch/>
          </p:blipFill>
          <p:spPr>
            <a:xfrm>
              <a:off x="4531043" y="674137"/>
              <a:ext cx="3149918" cy="2133600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257801" y="2915532"/>
              <a:ext cx="2175592" cy="1248424"/>
            </a:xfrm>
            <a:prstGeom prst="rect">
              <a:avLst/>
            </a:prstGeom>
          </p:spPr>
        </p:pic>
      </p:grpSp>
      <p:sp>
        <p:nvSpPr>
          <p:cNvPr id="37" name="Rounded Rectangle 36"/>
          <p:cNvSpPr/>
          <p:nvPr/>
        </p:nvSpPr>
        <p:spPr>
          <a:xfrm>
            <a:off x="6433393" y="4121298"/>
            <a:ext cx="1604356" cy="257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Filters</a:t>
            </a:r>
            <a:endParaRPr lang="en-GB" sz="1200"/>
          </a:p>
        </p:txBody>
      </p:sp>
      <p:cxnSp>
        <p:nvCxnSpPr>
          <p:cNvPr id="38" name="Straight Connector 37"/>
          <p:cNvCxnSpPr>
            <a:endCxn id="4" idx="2"/>
          </p:cNvCxnSpPr>
          <p:nvPr/>
        </p:nvCxnSpPr>
        <p:spPr>
          <a:xfrm flipV="1">
            <a:off x="7175754" y="3861799"/>
            <a:ext cx="185662" cy="42116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4426748" y="4338949"/>
            <a:ext cx="6147490" cy="2422241"/>
            <a:chOff x="4426748" y="4428613"/>
            <a:chExt cx="5922354" cy="2439559"/>
          </a:xfrm>
        </p:grpSpPr>
        <p:grpSp>
          <p:nvGrpSpPr>
            <p:cNvPr id="43" name="Group 42"/>
            <p:cNvGrpSpPr/>
            <p:nvPr/>
          </p:nvGrpSpPr>
          <p:grpSpPr>
            <a:xfrm>
              <a:off x="4426748" y="4428613"/>
              <a:ext cx="4250948" cy="2439559"/>
              <a:chOff x="4426748" y="4428613"/>
              <a:chExt cx="4250948" cy="2439559"/>
            </a:xfrm>
          </p:grpSpPr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26748" y="5052798"/>
                <a:ext cx="4250948" cy="1815374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654905" y="4428613"/>
                <a:ext cx="3627788" cy="750326"/>
              </a:xfrm>
              <a:prstGeom prst="rect">
                <a:avLst/>
              </a:prstGeom>
            </p:spPr>
          </p:pic>
        </p:grpSp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634791" y="5483763"/>
              <a:ext cx="1714311" cy="1384409"/>
            </a:xfrm>
            <a:prstGeom prst="rect">
              <a:avLst/>
            </a:prstGeom>
          </p:spPr>
        </p:pic>
      </p:grpSp>
      <p:sp>
        <p:nvSpPr>
          <p:cNvPr id="6" name="Rounded Rectangle 5"/>
          <p:cNvSpPr/>
          <p:nvPr/>
        </p:nvSpPr>
        <p:spPr>
          <a:xfrm>
            <a:off x="9964227" y="2837420"/>
            <a:ext cx="1604356" cy="257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Waves</a:t>
            </a:r>
            <a:endParaRPr lang="en-GB" sz="120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1955EC4-90AE-429C-8A29-019497A728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202080"/>
              </p:ext>
            </p:extLst>
          </p:nvPr>
        </p:nvGraphicFramePr>
        <p:xfrm>
          <a:off x="218650" y="549222"/>
          <a:ext cx="4011259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794">
                  <a:extLst>
                    <a:ext uri="{9D8B030D-6E8A-4147-A177-3AD203B41FA5}">
                      <a16:colId xmlns:a16="http://schemas.microsoft.com/office/drawing/2014/main" val="1638260541"/>
                    </a:ext>
                  </a:extLst>
                </a:gridCol>
                <a:gridCol w="2706465">
                  <a:extLst>
                    <a:ext uri="{9D8B030D-6E8A-4147-A177-3AD203B41FA5}">
                      <a16:colId xmlns:a16="http://schemas.microsoft.com/office/drawing/2014/main" val="1176995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Wave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A disturbance that transmits energy but not matter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1533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Medium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The material a wave passes through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0215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Vacuum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A space with no particles in 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3206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The number of waves per second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124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Oscillation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A motion that repeats itself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01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Period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The time taken to complete one wave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9927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Ultrasound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ysClr val="windowText" lastClr="000000"/>
                          </a:solidFill>
                        </a:rPr>
                        <a:t>A sound with a frequency higher than a human can hear (more than 20 kHz)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950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42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49922" y="3004458"/>
            <a:ext cx="1541417" cy="849086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Waves</a:t>
            </a:r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1155590" y="94643"/>
            <a:ext cx="1669670" cy="409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Wave equation</a:t>
            </a:r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8129792" y="1459892"/>
            <a:ext cx="1221971" cy="2826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Sound waves</a:t>
            </a:r>
            <a:endParaRPr lang="en-GB" sz="1200" dirty="0"/>
          </a:p>
        </p:txBody>
      </p:sp>
      <p:cxnSp>
        <p:nvCxnSpPr>
          <p:cNvPr id="8" name="Straight Connector 7"/>
          <p:cNvCxnSpPr>
            <a:stCxn id="4" idx="0"/>
            <a:endCxn id="3" idx="2"/>
          </p:cNvCxnSpPr>
          <p:nvPr/>
        </p:nvCxnSpPr>
        <p:spPr>
          <a:xfrm flipH="1" flipV="1">
            <a:off x="1990425" y="504342"/>
            <a:ext cx="2930206" cy="250011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  <a:stCxn id="4" idx="0"/>
            <a:endCxn id="5" idx="2"/>
          </p:cNvCxnSpPr>
          <p:nvPr/>
        </p:nvCxnSpPr>
        <p:spPr>
          <a:xfrm flipV="1">
            <a:off x="4920631" y="1742525"/>
            <a:ext cx="3820147" cy="126193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292801" y="467471"/>
            <a:ext cx="4484442" cy="3906200"/>
            <a:chOff x="143192" y="1305632"/>
            <a:chExt cx="4484442" cy="39062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3192" y="1305632"/>
              <a:ext cx="4484442" cy="1818767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3448" y="3180808"/>
              <a:ext cx="3764598" cy="922696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4316" y="4214554"/>
              <a:ext cx="3753730" cy="997278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B8700AB-EDBD-4A7D-AEFE-03B2FC89507D}"/>
              </a:ext>
            </a:extLst>
          </p:cNvPr>
          <p:cNvSpPr txBox="1"/>
          <p:nvPr/>
        </p:nvSpPr>
        <p:spPr>
          <a:xfrm>
            <a:off x="6096000" y="536562"/>
            <a:ext cx="5950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Sound waves are longitudinal.</a:t>
            </a:r>
          </a:p>
          <a:p>
            <a:r>
              <a:rPr lang="en-GB" dirty="0"/>
              <a:t>They travel through the air by making the particles vibrate.</a:t>
            </a:r>
          </a:p>
          <a:p>
            <a:r>
              <a:rPr lang="en-GB" dirty="0"/>
              <a:t>The speed of sound in air is approximately 330 - 340 m/s.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9BF56FE-F7FF-4D6E-A816-6143707380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827" y="4650385"/>
            <a:ext cx="6936990" cy="2207615"/>
          </a:xfrm>
          <a:prstGeom prst="rect">
            <a:avLst/>
          </a:prstGeom>
        </p:spPr>
      </p:pic>
      <p:sp>
        <p:nvSpPr>
          <p:cNvPr id="28" name="Rounded Rectangle 4">
            <a:extLst>
              <a:ext uri="{FF2B5EF4-FFF2-40B4-BE49-F238E27FC236}">
                <a16:creationId xmlns:a16="http://schemas.microsoft.com/office/drawing/2014/main" id="{3A9EB441-486E-4DBC-9136-8CABFF372937}"/>
              </a:ext>
            </a:extLst>
          </p:cNvPr>
          <p:cNvSpPr/>
          <p:nvPr/>
        </p:nvSpPr>
        <p:spPr>
          <a:xfrm>
            <a:off x="3689758" y="4380275"/>
            <a:ext cx="1320886" cy="2826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The EM Spectrum</a:t>
            </a:r>
            <a:endParaRPr lang="en-GB" sz="120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B5DF28E-6316-4305-ABAD-B39E6C14628A}"/>
              </a:ext>
            </a:extLst>
          </p:cNvPr>
          <p:cNvCxnSpPr>
            <a:cxnSpLocks/>
            <a:stCxn id="4" idx="2"/>
            <a:endCxn id="28" idx="0"/>
          </p:cNvCxnSpPr>
          <p:nvPr/>
        </p:nvCxnSpPr>
        <p:spPr>
          <a:xfrm flipH="1">
            <a:off x="4350201" y="3853544"/>
            <a:ext cx="570430" cy="52673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Rounded Rectangle 4">
            <a:extLst>
              <a:ext uri="{FF2B5EF4-FFF2-40B4-BE49-F238E27FC236}">
                <a16:creationId xmlns:a16="http://schemas.microsoft.com/office/drawing/2014/main" id="{6826088D-0B81-48BF-B2BD-A8D5433D8ADB}"/>
              </a:ext>
            </a:extLst>
          </p:cNvPr>
          <p:cNvSpPr/>
          <p:nvPr/>
        </p:nvSpPr>
        <p:spPr>
          <a:xfrm>
            <a:off x="6096000" y="3106779"/>
            <a:ext cx="1221971" cy="2826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Visible Light</a:t>
            </a:r>
            <a:endParaRPr lang="en-GB" sz="1200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1C55163-08C2-475A-8E14-BEAF27117AA8}"/>
              </a:ext>
            </a:extLst>
          </p:cNvPr>
          <p:cNvCxnSpPr>
            <a:cxnSpLocks/>
            <a:stCxn id="4" idx="3"/>
            <a:endCxn id="33" idx="1"/>
          </p:cNvCxnSpPr>
          <p:nvPr/>
        </p:nvCxnSpPr>
        <p:spPr>
          <a:xfrm flipV="1">
            <a:off x="5691339" y="3248096"/>
            <a:ext cx="404661" cy="18090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4485FFC-98CC-4497-BDC2-395CDE378C0B}"/>
              </a:ext>
            </a:extLst>
          </p:cNvPr>
          <p:cNvSpPr txBox="1"/>
          <p:nvPr/>
        </p:nvSpPr>
        <p:spPr>
          <a:xfrm>
            <a:off x="7310977" y="2225121"/>
            <a:ext cx="4813471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Visible light is a transverse wave. It does not need a medium. It travels at 300 000 000 m/s through a vacuum. It is part of the EM spectrum.</a:t>
            </a:r>
          </a:p>
          <a:p>
            <a:r>
              <a:rPr lang="en-GB" dirty="0"/>
              <a:t>White light can be split into colours traditionally labelled as red, orange, yellow, green, blue, indigo, and violet.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29AB805-FCD7-4DB7-9155-7506199FD580}"/>
              </a:ext>
            </a:extLst>
          </p:cNvPr>
          <p:cNvGrpSpPr/>
          <p:nvPr/>
        </p:nvGrpSpPr>
        <p:grpSpPr>
          <a:xfrm>
            <a:off x="7339448" y="4377601"/>
            <a:ext cx="4376619" cy="2369786"/>
            <a:chOff x="7460648" y="2653185"/>
            <a:chExt cx="4376619" cy="2369786"/>
          </a:xfrm>
        </p:grpSpPr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3500C4FB-3050-413A-8A24-54E8B7C84F0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498703" y="2653185"/>
              <a:ext cx="2338564" cy="773025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A305E5AC-7EBD-4744-B73E-564859B0E8B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665514" y="3171203"/>
              <a:ext cx="1717528" cy="1774780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B7B3E298-23B4-49AF-9FAA-0B5C768E127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460648" y="4810131"/>
              <a:ext cx="2367842" cy="212840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C78F7976-DE73-46D1-B4F3-19BD18973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857333" y="3426210"/>
              <a:ext cx="1754927" cy="1451847"/>
            </a:xfrm>
            <a:prstGeom prst="rect">
              <a:avLst/>
            </a:prstGeom>
          </p:spPr>
        </p:pic>
      </p:grpSp>
      <p:sp>
        <p:nvSpPr>
          <p:cNvPr id="48" name="Rounded Rectangle 4">
            <a:extLst>
              <a:ext uri="{FF2B5EF4-FFF2-40B4-BE49-F238E27FC236}">
                <a16:creationId xmlns:a16="http://schemas.microsoft.com/office/drawing/2014/main" id="{E7A84E41-8ACE-41A4-AB53-04F0B08C277A}"/>
              </a:ext>
            </a:extLst>
          </p:cNvPr>
          <p:cNvSpPr/>
          <p:nvPr/>
        </p:nvSpPr>
        <p:spPr>
          <a:xfrm>
            <a:off x="8047577" y="4413639"/>
            <a:ext cx="1221971" cy="3426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Reflection</a:t>
            </a:r>
            <a:endParaRPr lang="en-GB" sz="1200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382AC92-40D6-4931-A38F-C2F8913B8C3D}"/>
              </a:ext>
            </a:extLst>
          </p:cNvPr>
          <p:cNvCxnSpPr>
            <a:cxnSpLocks/>
            <a:stCxn id="4" idx="2"/>
            <a:endCxn id="48" idx="1"/>
          </p:cNvCxnSpPr>
          <p:nvPr/>
        </p:nvCxnSpPr>
        <p:spPr>
          <a:xfrm>
            <a:off x="4920631" y="3853544"/>
            <a:ext cx="3126946" cy="73140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80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108207" y="91915"/>
            <a:ext cx="2411542" cy="522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Ripple Tank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7712670" y="1452821"/>
            <a:ext cx="1604356" cy="257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Refraction</a:t>
            </a:r>
            <a:endParaRPr lang="en-GB" sz="1200"/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 flipH="1" flipV="1">
            <a:off x="2404494" y="318987"/>
            <a:ext cx="3454414" cy="141631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  <a:stCxn id="6" idx="1"/>
            <a:endCxn id="4" idx="0"/>
          </p:cNvCxnSpPr>
          <p:nvPr/>
        </p:nvCxnSpPr>
        <p:spPr>
          <a:xfrm flipH="1">
            <a:off x="6522586" y="1581668"/>
            <a:ext cx="1190084" cy="28883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7326431" y="1651661"/>
            <a:ext cx="4730375" cy="2606897"/>
            <a:chOff x="7406096" y="90125"/>
            <a:chExt cx="4730375" cy="2606897"/>
          </a:xfrm>
        </p:grpSpPr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06096" y="438569"/>
              <a:ext cx="1689186" cy="1643409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27070" y="90125"/>
              <a:ext cx="2692059" cy="963273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27070" y="1097095"/>
              <a:ext cx="2803440" cy="958896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21078" y="2079181"/>
              <a:ext cx="4515393" cy="617841"/>
            </a:xfrm>
            <a:prstGeom prst="rect">
              <a:avLst/>
            </a:prstGeom>
          </p:spPr>
        </p:pic>
      </p:grpSp>
      <p:sp>
        <p:nvSpPr>
          <p:cNvPr id="4" name="Rounded Rectangle 3"/>
          <p:cNvSpPr/>
          <p:nvPr/>
        </p:nvSpPr>
        <p:spPr>
          <a:xfrm>
            <a:off x="5884882" y="1870499"/>
            <a:ext cx="1275408" cy="718454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Waves</a:t>
            </a:r>
            <a:endParaRPr lang="en-GB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448C59F-844F-4D21-9C7E-8FCFE8AFEA8E}"/>
              </a:ext>
            </a:extLst>
          </p:cNvPr>
          <p:cNvGrpSpPr/>
          <p:nvPr/>
        </p:nvGrpSpPr>
        <p:grpSpPr>
          <a:xfrm>
            <a:off x="267285" y="616290"/>
            <a:ext cx="9095658" cy="6020013"/>
            <a:chOff x="61835" y="679299"/>
            <a:chExt cx="9095658" cy="6020013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CE123EA-8045-49DF-A379-FB2DB16BF41C}"/>
                </a:ext>
              </a:extLst>
            </p:cNvPr>
            <p:cNvGrpSpPr/>
            <p:nvPr/>
          </p:nvGrpSpPr>
          <p:grpSpPr>
            <a:xfrm>
              <a:off x="61835" y="679299"/>
              <a:ext cx="4741016" cy="6020013"/>
              <a:chOff x="61835" y="679299"/>
              <a:chExt cx="4741016" cy="6020013"/>
            </a:xfrm>
          </p:grpSpPr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03CCA6A-DA42-4B58-BCD7-C9426408DC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1835" y="679299"/>
                <a:ext cx="4741016" cy="901306"/>
              </a:xfrm>
              <a:prstGeom prst="rect">
                <a:avLst/>
              </a:prstGeom>
            </p:spPr>
          </p:pic>
          <p:pic>
            <p:nvPicPr>
              <p:cNvPr id="33" name="Picture 32">
                <a:extLst>
                  <a:ext uri="{FF2B5EF4-FFF2-40B4-BE49-F238E27FC236}">
                    <a16:creationId xmlns:a16="http://schemas.microsoft.com/office/drawing/2014/main" id="{7F8F8A5A-9243-45EA-B646-0B08CC6A8F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4311" y="1537745"/>
                <a:ext cx="3340361" cy="2886147"/>
              </a:xfrm>
              <a:prstGeom prst="rect">
                <a:avLst/>
              </a:prstGeom>
            </p:spPr>
          </p:pic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EF26D30C-CE7B-4717-9199-B7C378D4AA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97029" y="4256582"/>
                <a:ext cx="2115468" cy="570562"/>
              </a:xfrm>
              <a:prstGeom prst="rect">
                <a:avLst/>
              </a:prstGeom>
            </p:spPr>
          </p:pic>
          <p:pic>
            <p:nvPicPr>
              <p:cNvPr id="35" name="Picture 34">
                <a:extLst>
                  <a:ext uri="{FF2B5EF4-FFF2-40B4-BE49-F238E27FC236}">
                    <a16:creationId xmlns:a16="http://schemas.microsoft.com/office/drawing/2014/main" id="{EEFF06B5-565F-4967-987C-A98937776D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7845" y="4779714"/>
                <a:ext cx="4409511" cy="1919598"/>
              </a:xfrm>
              <a:prstGeom prst="rect">
                <a:avLst/>
              </a:prstGeom>
            </p:spPr>
          </p:pic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506A47B-C4F5-4A85-9189-46F93FA7AB4D}"/>
                  </a:ext>
                </a:extLst>
              </p:cNvPr>
              <p:cNvSpPr/>
              <p:nvPr/>
            </p:nvSpPr>
            <p:spPr>
              <a:xfrm>
                <a:off x="2056087" y="1129953"/>
                <a:ext cx="2746764" cy="45065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9A496064-9CB2-4C30-9E39-34986F93F9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734953" y="4694184"/>
              <a:ext cx="4361361" cy="868355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6C91C43C-BF32-4AD4-BA57-14B512335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703596" y="5168237"/>
              <a:ext cx="1453897" cy="1342059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1886FA0C-A6CD-4A12-B7C0-C60F52199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154009" y="5525670"/>
              <a:ext cx="1551871" cy="11126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3143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e73d2f3581eeffcfe712ad5b9313cfb4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7c49574d33f532c96cbb7d76a953e9b9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e3e1673-3f60-4cc1-8020-edd1cdb4b77b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5B3EF8A-38D1-4ECF-B8B3-4443C70D22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C05CA3-FDF5-4808-8661-1633528818F5}"/>
</file>

<file path=customXml/itemProps3.xml><?xml version="1.0" encoding="utf-8"?>
<ds:datastoreItem xmlns:ds="http://schemas.openxmlformats.org/officeDocument/2006/customXml" ds:itemID="{3834C778-2EDE-4D07-93D4-594A5B620780}">
  <ds:schemaRefs>
    <ds:schemaRef ds:uri="4276e521-d8f5-44a8-8722-75164a36e364"/>
    <ds:schemaRef ds:uri="b6daa2f3-06b5-47f8-a85d-067055f32ca7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178</Words>
  <Application>Microsoft Office PowerPoint</Application>
  <PresentationFormat>Widescreen</PresentationFormat>
  <Paragraphs>35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Leitning</dc:creator>
  <cp:lastModifiedBy>P Callaway</cp:lastModifiedBy>
  <cp:revision>31</cp:revision>
  <dcterms:created xsi:type="dcterms:W3CDTF">2020-07-14T08:33:20Z</dcterms:created>
  <dcterms:modified xsi:type="dcterms:W3CDTF">2024-05-16T08:52:25Z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Order">
    <vt:r8>800</vt:r8>
  </property>
  <property fmtid="{D5CDD505-2E9C-101B-9397-08002B2CF9AE}" pid="9" name="MediaServiceImageTags">
    <vt:lpwstr/>
  </property>
</Properties>
</file>