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D687A3-0F16-D730-A00D-AE9A65B67A44}" v="5" dt="2022-06-24T07:48:07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Ramage" userId="S::ramaget@omacademy.co.uk::3ce3e49a-90a8-4f5d-9e7c-e585b3772361" providerId="AD" clId="Web-{A1D687A3-0F16-D730-A00D-AE9A65B67A44}"/>
    <pc:docChg chg="delSld modSld">
      <pc:chgData name="T Ramage" userId="S::ramaget@omacademy.co.uk::3ce3e49a-90a8-4f5d-9e7c-e585b3772361" providerId="AD" clId="Web-{A1D687A3-0F16-D730-A00D-AE9A65B67A44}" dt="2022-06-24T07:48:07.998" v="4" actId="14100"/>
      <pc:docMkLst>
        <pc:docMk/>
      </pc:docMkLst>
      <pc:sldChg chg="modSp">
        <pc:chgData name="T Ramage" userId="S::ramaget@omacademy.co.uk::3ce3e49a-90a8-4f5d-9e7c-e585b3772361" providerId="AD" clId="Web-{A1D687A3-0F16-D730-A00D-AE9A65B67A44}" dt="2022-06-24T07:48:07.998" v="4" actId="14100"/>
        <pc:sldMkLst>
          <pc:docMk/>
          <pc:sldMk cId="1770175825" sldId="256"/>
        </pc:sldMkLst>
        <pc:picChg chg="mod">
          <ac:chgData name="T Ramage" userId="S::ramaget@omacademy.co.uk::3ce3e49a-90a8-4f5d-9e7c-e585b3772361" providerId="AD" clId="Web-{A1D687A3-0F16-D730-A00D-AE9A65B67A44}" dt="2022-06-24T07:48:07.998" v="4" actId="14100"/>
          <ac:picMkLst>
            <pc:docMk/>
            <pc:sldMk cId="1770175825" sldId="256"/>
            <ac:picMk id="1026" creationId="{E428FF43-0BC4-4A13-B0C8-5D5EFB8ED137}"/>
          </ac:picMkLst>
        </pc:picChg>
        <pc:picChg chg="mod">
          <ac:chgData name="T Ramage" userId="S::ramaget@omacademy.co.uk::3ce3e49a-90a8-4f5d-9e7c-e585b3772361" providerId="AD" clId="Web-{A1D687A3-0F16-D730-A00D-AE9A65B67A44}" dt="2022-06-24T07:48:03.311" v="3" actId="1076"/>
          <ac:picMkLst>
            <pc:docMk/>
            <pc:sldMk cId="1770175825" sldId="256"/>
            <ac:picMk id="1028" creationId="{EFF8A702-579E-49B7-923B-9F256C4E084D}"/>
          </ac:picMkLst>
        </pc:picChg>
        <pc:picChg chg="mod">
          <ac:chgData name="T Ramage" userId="S::ramaget@omacademy.co.uk::3ce3e49a-90a8-4f5d-9e7c-e585b3772361" providerId="AD" clId="Web-{A1D687A3-0F16-D730-A00D-AE9A65B67A44}" dt="2022-06-24T07:47:58.686" v="2" actId="14100"/>
          <ac:picMkLst>
            <pc:docMk/>
            <pc:sldMk cId="1770175825" sldId="256"/>
            <ac:picMk id="1054" creationId="{FAFBEE81-BD9A-426E-A1F4-CD5AEE7CA592}"/>
          </ac:picMkLst>
        </pc:picChg>
      </pc:sldChg>
      <pc:sldChg chg="del">
        <pc:chgData name="T Ramage" userId="S::ramaget@omacademy.co.uk::3ce3e49a-90a8-4f5d-9e7c-e585b3772361" providerId="AD" clId="Web-{A1D687A3-0F16-D730-A00D-AE9A65B67A44}" dt="2022-06-24T07:47:43.670" v="0"/>
        <pc:sldMkLst>
          <pc:docMk/>
          <pc:sldMk cId="3235241295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F87C-810D-46C2-B9E3-3C577C414B14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4CA-80CA-4EF6-958B-4D9147F56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22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F87C-810D-46C2-B9E3-3C577C414B14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4CA-80CA-4EF6-958B-4D9147F56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1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F87C-810D-46C2-B9E3-3C577C414B14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4CA-80CA-4EF6-958B-4D9147F56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12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F87C-810D-46C2-B9E3-3C577C414B14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4CA-80CA-4EF6-958B-4D9147F56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2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F87C-810D-46C2-B9E3-3C577C414B14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4CA-80CA-4EF6-958B-4D9147F56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28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F87C-810D-46C2-B9E3-3C577C414B14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4CA-80CA-4EF6-958B-4D9147F56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60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F87C-810D-46C2-B9E3-3C577C414B14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4CA-80CA-4EF6-958B-4D9147F56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97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F87C-810D-46C2-B9E3-3C577C414B14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4CA-80CA-4EF6-958B-4D9147F56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78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F87C-810D-46C2-B9E3-3C577C414B14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4CA-80CA-4EF6-958B-4D9147F56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3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F87C-810D-46C2-B9E3-3C577C414B14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4CA-80CA-4EF6-958B-4D9147F56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00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F87C-810D-46C2-B9E3-3C577C414B14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4CA-80CA-4EF6-958B-4D9147F56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11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AF87C-810D-46C2-B9E3-3C577C414B14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F44CA-80CA-4EF6-958B-4D9147F56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1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hyperlink" Target="https://www.youtube.com/watch?v=8UqjYcWTYGc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6 Hand Embroidery Stitches">
            <a:extLst>
              <a:ext uri="{FF2B5EF4-FFF2-40B4-BE49-F238E27FC236}">
                <a16:creationId xmlns:a16="http://schemas.microsoft.com/office/drawing/2014/main" id="{E428FF43-0BC4-4A13-B0C8-5D5EFB8ED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" t="976" r="467" b="2009"/>
          <a:stretch/>
        </p:blipFill>
        <p:spPr bwMode="auto">
          <a:xfrm>
            <a:off x="56076" y="76904"/>
            <a:ext cx="6346429" cy="447977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pliqué Step By Step Instructions | Year 7 | Textiles projects, Teaching  sewing, Paper template">
            <a:extLst>
              <a:ext uri="{FF2B5EF4-FFF2-40B4-BE49-F238E27FC236}">
                <a16:creationId xmlns:a16="http://schemas.microsoft.com/office/drawing/2014/main" id="{EFF8A702-579E-49B7-923B-9F256C4E0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0" y="4752778"/>
            <a:ext cx="6318915" cy="473918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yeti-plush-supplies">
            <a:extLst>
              <a:ext uri="{FF2B5EF4-FFF2-40B4-BE49-F238E27FC236}">
                <a16:creationId xmlns:a16="http://schemas.microsoft.com/office/drawing/2014/main" id="{17F9C1F5-5EA2-46E3-9C21-F423A6847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62" y="72843"/>
            <a:ext cx="2550936" cy="2006736"/>
          </a:xfrm>
          <a:prstGeom prst="rect">
            <a:avLst/>
          </a:prstGeom>
          <a:noFill/>
          <a:ln>
            <a:solidFill>
              <a:srgbClr val="ED7D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yeti-plush-pattern-pieces">
            <a:extLst>
              <a:ext uri="{FF2B5EF4-FFF2-40B4-BE49-F238E27FC236}">
                <a16:creationId xmlns:a16="http://schemas.microsoft.com/office/drawing/2014/main" id="{9F580076-B97E-4723-A8A4-E970FBCF5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410" y="2141876"/>
            <a:ext cx="2453184" cy="1635456"/>
          </a:xfrm>
          <a:prstGeom prst="rect">
            <a:avLst/>
          </a:prstGeom>
          <a:noFill/>
          <a:ln>
            <a:solidFill>
              <a:srgbClr val="ED7D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yeti-plush-trace-felt">
            <a:extLst>
              <a:ext uri="{FF2B5EF4-FFF2-40B4-BE49-F238E27FC236}">
                <a16:creationId xmlns:a16="http://schemas.microsoft.com/office/drawing/2014/main" id="{9E6BB7D0-1200-45F7-919A-BFC67D9F1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0" t="13345" r="7277" b="2334"/>
          <a:stretch/>
        </p:blipFill>
        <p:spPr bwMode="auto">
          <a:xfrm>
            <a:off x="9009308" y="2163896"/>
            <a:ext cx="1965278" cy="1591415"/>
          </a:xfrm>
          <a:prstGeom prst="rect">
            <a:avLst/>
          </a:prstGeom>
          <a:noFill/>
          <a:ln>
            <a:solidFill>
              <a:srgbClr val="ED7D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yeti-plush-cheeks-sewn">
            <a:extLst>
              <a:ext uri="{FF2B5EF4-FFF2-40B4-BE49-F238E27FC236}">
                <a16:creationId xmlns:a16="http://schemas.microsoft.com/office/drawing/2014/main" id="{5E3F0DB1-1943-4A27-B846-5C5C30441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10044" r="3350" b="9471"/>
          <a:stretch/>
        </p:blipFill>
        <p:spPr bwMode="auto">
          <a:xfrm>
            <a:off x="11064300" y="2163897"/>
            <a:ext cx="1655415" cy="948992"/>
          </a:xfrm>
          <a:prstGeom prst="rect">
            <a:avLst/>
          </a:prstGeom>
          <a:noFill/>
          <a:ln>
            <a:solidFill>
              <a:srgbClr val="ED7D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yeti-plush-belly-pinned">
            <a:extLst>
              <a:ext uri="{FF2B5EF4-FFF2-40B4-BE49-F238E27FC236}">
                <a16:creationId xmlns:a16="http://schemas.microsoft.com/office/drawing/2014/main" id="{2870DC29-0C3A-4DD9-95C7-A89B73DA7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891" y="3879218"/>
            <a:ext cx="1981516" cy="1601726"/>
          </a:xfrm>
          <a:prstGeom prst="rect">
            <a:avLst/>
          </a:prstGeom>
          <a:noFill/>
          <a:ln>
            <a:solidFill>
              <a:srgbClr val="ED7D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yeti-plush-horns-placed">
            <a:extLst>
              <a:ext uri="{FF2B5EF4-FFF2-40B4-BE49-F238E27FC236}">
                <a16:creationId xmlns:a16="http://schemas.microsoft.com/office/drawing/2014/main" id="{41B69FE6-97CC-40A0-88CD-57E2D2507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451" y="3900539"/>
            <a:ext cx="1883332" cy="1591415"/>
          </a:xfrm>
          <a:prstGeom prst="rect">
            <a:avLst/>
          </a:prstGeom>
          <a:noFill/>
          <a:ln>
            <a:solidFill>
              <a:srgbClr val="ED7D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yeti-plush-body-pinned">
            <a:extLst>
              <a:ext uri="{FF2B5EF4-FFF2-40B4-BE49-F238E27FC236}">
                <a16:creationId xmlns:a16="http://schemas.microsoft.com/office/drawing/2014/main" id="{58A81F79-0E9D-45D0-94C1-1BB83F567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62" y="3889528"/>
            <a:ext cx="1940751" cy="1591416"/>
          </a:xfrm>
          <a:prstGeom prst="rect">
            <a:avLst/>
          </a:prstGeom>
          <a:noFill/>
          <a:ln>
            <a:solidFill>
              <a:srgbClr val="ED7D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yeti-plush-body-stuffed">
            <a:extLst>
              <a:ext uri="{FF2B5EF4-FFF2-40B4-BE49-F238E27FC236}">
                <a16:creationId xmlns:a16="http://schemas.microsoft.com/office/drawing/2014/main" id="{E577C11C-C79F-4D22-9FF7-C6E3AEDEF8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5" r="21105"/>
          <a:stretch/>
        </p:blipFill>
        <p:spPr bwMode="auto">
          <a:xfrm>
            <a:off x="6475637" y="5593140"/>
            <a:ext cx="1379453" cy="1857856"/>
          </a:xfrm>
          <a:prstGeom prst="rect">
            <a:avLst/>
          </a:prstGeom>
          <a:noFill/>
          <a:ln>
            <a:solidFill>
              <a:srgbClr val="ED7D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yeti-plush-finished-flat">
            <a:extLst>
              <a:ext uri="{FF2B5EF4-FFF2-40B4-BE49-F238E27FC236}">
                <a16:creationId xmlns:a16="http://schemas.microsoft.com/office/drawing/2014/main" id="{AF51B42E-E3AD-4D77-8E9D-19E196FE5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1" r="11883"/>
          <a:stretch/>
        </p:blipFill>
        <p:spPr bwMode="auto">
          <a:xfrm>
            <a:off x="7961638" y="5579448"/>
            <a:ext cx="1313254" cy="1857856"/>
          </a:xfrm>
          <a:custGeom>
            <a:avLst/>
            <a:gdLst>
              <a:gd name="connsiteX0" fmla="*/ 0 w 1313254"/>
              <a:gd name="connsiteY0" fmla="*/ 0 h 1857856"/>
              <a:gd name="connsiteX1" fmla="*/ 398354 w 1313254"/>
              <a:gd name="connsiteY1" fmla="*/ 0 h 1857856"/>
              <a:gd name="connsiteX2" fmla="*/ 862370 w 1313254"/>
              <a:gd name="connsiteY2" fmla="*/ 0 h 1857856"/>
              <a:gd name="connsiteX3" fmla="*/ 1313254 w 1313254"/>
              <a:gd name="connsiteY3" fmla="*/ 0 h 1857856"/>
              <a:gd name="connsiteX4" fmla="*/ 1313254 w 1313254"/>
              <a:gd name="connsiteY4" fmla="*/ 445885 h 1857856"/>
              <a:gd name="connsiteX5" fmla="*/ 1313254 w 1313254"/>
              <a:gd name="connsiteY5" fmla="*/ 891771 h 1857856"/>
              <a:gd name="connsiteX6" fmla="*/ 1313254 w 1313254"/>
              <a:gd name="connsiteY6" fmla="*/ 1300499 h 1857856"/>
              <a:gd name="connsiteX7" fmla="*/ 1313254 w 1313254"/>
              <a:gd name="connsiteY7" fmla="*/ 1857856 h 1857856"/>
              <a:gd name="connsiteX8" fmla="*/ 849238 w 1313254"/>
              <a:gd name="connsiteY8" fmla="*/ 1857856 h 1857856"/>
              <a:gd name="connsiteX9" fmla="*/ 424619 w 1313254"/>
              <a:gd name="connsiteY9" fmla="*/ 1857856 h 1857856"/>
              <a:gd name="connsiteX10" fmla="*/ 0 w 1313254"/>
              <a:gd name="connsiteY10" fmla="*/ 1857856 h 1857856"/>
              <a:gd name="connsiteX11" fmla="*/ 0 w 1313254"/>
              <a:gd name="connsiteY11" fmla="*/ 1449128 h 1857856"/>
              <a:gd name="connsiteX12" fmla="*/ 0 w 1313254"/>
              <a:gd name="connsiteY12" fmla="*/ 966085 h 1857856"/>
              <a:gd name="connsiteX13" fmla="*/ 0 w 1313254"/>
              <a:gd name="connsiteY13" fmla="*/ 538778 h 1857856"/>
              <a:gd name="connsiteX14" fmla="*/ 0 w 1313254"/>
              <a:gd name="connsiteY14" fmla="*/ 0 h 185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13254" h="1857856" extrusionOk="0">
                <a:moveTo>
                  <a:pt x="0" y="0"/>
                </a:moveTo>
                <a:cubicBezTo>
                  <a:pt x="131076" y="-1701"/>
                  <a:pt x="247361" y="27371"/>
                  <a:pt x="398354" y="0"/>
                </a:cubicBezTo>
                <a:cubicBezTo>
                  <a:pt x="549347" y="-27371"/>
                  <a:pt x="749599" y="23428"/>
                  <a:pt x="862370" y="0"/>
                </a:cubicBezTo>
                <a:cubicBezTo>
                  <a:pt x="975141" y="-23428"/>
                  <a:pt x="1185610" y="708"/>
                  <a:pt x="1313254" y="0"/>
                </a:cubicBezTo>
                <a:cubicBezTo>
                  <a:pt x="1365107" y="138310"/>
                  <a:pt x="1260339" y="259111"/>
                  <a:pt x="1313254" y="445885"/>
                </a:cubicBezTo>
                <a:cubicBezTo>
                  <a:pt x="1366169" y="632660"/>
                  <a:pt x="1294198" y="753243"/>
                  <a:pt x="1313254" y="891771"/>
                </a:cubicBezTo>
                <a:cubicBezTo>
                  <a:pt x="1332310" y="1030299"/>
                  <a:pt x="1266953" y="1193243"/>
                  <a:pt x="1313254" y="1300499"/>
                </a:cubicBezTo>
                <a:cubicBezTo>
                  <a:pt x="1359555" y="1407755"/>
                  <a:pt x="1256905" y="1609008"/>
                  <a:pt x="1313254" y="1857856"/>
                </a:cubicBezTo>
                <a:cubicBezTo>
                  <a:pt x="1132512" y="1864999"/>
                  <a:pt x="945200" y="1810227"/>
                  <a:pt x="849238" y="1857856"/>
                </a:cubicBezTo>
                <a:cubicBezTo>
                  <a:pt x="753276" y="1905485"/>
                  <a:pt x="543675" y="1828313"/>
                  <a:pt x="424619" y="1857856"/>
                </a:cubicBezTo>
                <a:cubicBezTo>
                  <a:pt x="305563" y="1887399"/>
                  <a:pt x="125197" y="1834957"/>
                  <a:pt x="0" y="1857856"/>
                </a:cubicBezTo>
                <a:cubicBezTo>
                  <a:pt x="-24134" y="1774869"/>
                  <a:pt x="40336" y="1638939"/>
                  <a:pt x="0" y="1449128"/>
                </a:cubicBezTo>
                <a:cubicBezTo>
                  <a:pt x="-40336" y="1259317"/>
                  <a:pt x="36758" y="1064691"/>
                  <a:pt x="0" y="966085"/>
                </a:cubicBezTo>
                <a:cubicBezTo>
                  <a:pt x="-36758" y="867479"/>
                  <a:pt x="738" y="699351"/>
                  <a:pt x="0" y="538778"/>
                </a:cubicBezTo>
                <a:cubicBezTo>
                  <a:pt x="-738" y="378205"/>
                  <a:pt x="14132" y="181545"/>
                  <a:pt x="0" y="0"/>
                </a:cubicBezTo>
                <a:close/>
              </a:path>
            </a:pathLst>
          </a:custGeom>
          <a:noFill/>
          <a:ln w="12700">
            <a:solidFill>
              <a:srgbClr val="ED7D31"/>
            </a:solidFill>
            <a:extLst>
              <a:ext uri="{C807C97D-BFC1-408E-A445-0C87EB9F89A2}">
                <ask:lineSketchStyleProps xmlns:ask="http://schemas.microsoft.com/office/drawing/2018/sketchyshapes" sd="28159361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Amanda Tepie">
            <a:extLst>
              <a:ext uri="{FF2B5EF4-FFF2-40B4-BE49-F238E27FC236}">
                <a16:creationId xmlns:a16="http://schemas.microsoft.com/office/drawing/2014/main" id="{FAFBEE81-BD9A-426E-A1F4-CD5AEE7CA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821" y="132102"/>
            <a:ext cx="912446" cy="93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Sewing Felt Monsters">
            <a:extLst>
              <a:ext uri="{FF2B5EF4-FFF2-40B4-BE49-F238E27FC236}">
                <a16:creationId xmlns:a16="http://schemas.microsoft.com/office/drawing/2014/main" id="{01B1A829-0B4A-4625-ADA8-96F0D01F5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2" t="28285" r="638" b="35972"/>
          <a:stretch/>
        </p:blipFill>
        <p:spPr bwMode="auto">
          <a:xfrm>
            <a:off x="9118623" y="63999"/>
            <a:ext cx="1390755" cy="1123355"/>
          </a:xfrm>
          <a:custGeom>
            <a:avLst/>
            <a:gdLst>
              <a:gd name="connsiteX0" fmla="*/ 0 w 1390755"/>
              <a:gd name="connsiteY0" fmla="*/ 0 h 1123355"/>
              <a:gd name="connsiteX1" fmla="*/ 491400 w 1390755"/>
              <a:gd name="connsiteY1" fmla="*/ 0 h 1123355"/>
              <a:gd name="connsiteX2" fmla="*/ 982800 w 1390755"/>
              <a:gd name="connsiteY2" fmla="*/ 0 h 1123355"/>
              <a:gd name="connsiteX3" fmla="*/ 1390755 w 1390755"/>
              <a:gd name="connsiteY3" fmla="*/ 0 h 1123355"/>
              <a:gd name="connsiteX4" fmla="*/ 1390755 w 1390755"/>
              <a:gd name="connsiteY4" fmla="*/ 572911 h 1123355"/>
              <a:gd name="connsiteX5" fmla="*/ 1390755 w 1390755"/>
              <a:gd name="connsiteY5" fmla="*/ 1123355 h 1123355"/>
              <a:gd name="connsiteX6" fmla="*/ 927170 w 1390755"/>
              <a:gd name="connsiteY6" fmla="*/ 1123355 h 1123355"/>
              <a:gd name="connsiteX7" fmla="*/ 449677 w 1390755"/>
              <a:gd name="connsiteY7" fmla="*/ 1123355 h 1123355"/>
              <a:gd name="connsiteX8" fmla="*/ 0 w 1390755"/>
              <a:gd name="connsiteY8" fmla="*/ 1123355 h 1123355"/>
              <a:gd name="connsiteX9" fmla="*/ 0 w 1390755"/>
              <a:gd name="connsiteY9" fmla="*/ 595378 h 1123355"/>
              <a:gd name="connsiteX10" fmla="*/ 0 w 1390755"/>
              <a:gd name="connsiteY10" fmla="*/ 0 h 112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0755" h="1123355" extrusionOk="0">
                <a:moveTo>
                  <a:pt x="0" y="0"/>
                </a:moveTo>
                <a:cubicBezTo>
                  <a:pt x="131893" y="-27030"/>
                  <a:pt x="368731" y="97"/>
                  <a:pt x="491400" y="0"/>
                </a:cubicBezTo>
                <a:cubicBezTo>
                  <a:pt x="614069" y="-97"/>
                  <a:pt x="826360" y="51544"/>
                  <a:pt x="982800" y="0"/>
                </a:cubicBezTo>
                <a:cubicBezTo>
                  <a:pt x="1139240" y="-51544"/>
                  <a:pt x="1298317" y="12707"/>
                  <a:pt x="1390755" y="0"/>
                </a:cubicBezTo>
                <a:cubicBezTo>
                  <a:pt x="1429488" y="183416"/>
                  <a:pt x="1327847" y="326461"/>
                  <a:pt x="1390755" y="572911"/>
                </a:cubicBezTo>
                <a:cubicBezTo>
                  <a:pt x="1453663" y="819361"/>
                  <a:pt x="1327071" y="889663"/>
                  <a:pt x="1390755" y="1123355"/>
                </a:cubicBezTo>
                <a:cubicBezTo>
                  <a:pt x="1255243" y="1138551"/>
                  <a:pt x="1103652" y="1110036"/>
                  <a:pt x="927170" y="1123355"/>
                </a:cubicBezTo>
                <a:cubicBezTo>
                  <a:pt x="750688" y="1136674"/>
                  <a:pt x="605661" y="1103610"/>
                  <a:pt x="449677" y="1123355"/>
                </a:cubicBezTo>
                <a:cubicBezTo>
                  <a:pt x="293693" y="1143100"/>
                  <a:pt x="190480" y="1117104"/>
                  <a:pt x="0" y="1123355"/>
                </a:cubicBezTo>
                <a:cubicBezTo>
                  <a:pt x="-30753" y="968964"/>
                  <a:pt x="58650" y="783284"/>
                  <a:pt x="0" y="595378"/>
                </a:cubicBezTo>
                <a:cubicBezTo>
                  <a:pt x="-58650" y="407472"/>
                  <a:pt x="39441" y="251554"/>
                  <a:pt x="0" y="0"/>
                </a:cubicBezTo>
                <a:close/>
              </a:path>
            </a:pathLst>
          </a:custGeom>
          <a:noFill/>
          <a:ln w="19050">
            <a:solidFill>
              <a:srgbClr val="ED7D31"/>
            </a:solidFill>
            <a:extLst>
              <a:ext uri="{C807C97D-BFC1-408E-A445-0C87EB9F89A2}">
                <ask:lineSketchStyleProps xmlns:ask="http://schemas.microsoft.com/office/drawing/2018/sketchyshapes" sd="1895375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179BFC3D-5196-4E27-B2E5-9D285FEE8879}"/>
              </a:ext>
            </a:extLst>
          </p:cNvPr>
          <p:cNvSpPr/>
          <p:nvPr/>
        </p:nvSpPr>
        <p:spPr>
          <a:xfrm>
            <a:off x="8799719" y="2836773"/>
            <a:ext cx="329465" cy="24566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AF7E54D-57B5-47F7-8B99-A2F95046389F}"/>
              </a:ext>
            </a:extLst>
          </p:cNvPr>
          <p:cNvSpPr/>
          <p:nvPr/>
        </p:nvSpPr>
        <p:spPr>
          <a:xfrm>
            <a:off x="10809853" y="2841522"/>
            <a:ext cx="329465" cy="24566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B3D3C12-5B2A-46F7-BB0F-500B0AEA7F6B}"/>
              </a:ext>
            </a:extLst>
          </p:cNvPr>
          <p:cNvSpPr/>
          <p:nvPr/>
        </p:nvSpPr>
        <p:spPr>
          <a:xfrm rot="5400000">
            <a:off x="11920985" y="3359900"/>
            <a:ext cx="948994" cy="2723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F1CD650-CF24-4FFC-838E-D1B61141B844}"/>
              </a:ext>
            </a:extLst>
          </p:cNvPr>
          <p:cNvSpPr/>
          <p:nvPr/>
        </p:nvSpPr>
        <p:spPr>
          <a:xfrm rot="10800000">
            <a:off x="10341317" y="4434421"/>
            <a:ext cx="329465" cy="24566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4C23923-AE58-4B0F-AFD1-A0C5CDBB3EAA}"/>
              </a:ext>
            </a:extLst>
          </p:cNvPr>
          <p:cNvSpPr/>
          <p:nvPr/>
        </p:nvSpPr>
        <p:spPr>
          <a:xfrm rot="10800000">
            <a:off x="8285307" y="4434421"/>
            <a:ext cx="329465" cy="24566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F0BF2A7-CC97-40AA-9A00-0505DFAC2217}"/>
              </a:ext>
            </a:extLst>
          </p:cNvPr>
          <p:cNvSpPr/>
          <p:nvPr/>
        </p:nvSpPr>
        <p:spPr>
          <a:xfrm rot="5400000">
            <a:off x="6646459" y="5404513"/>
            <a:ext cx="382139" cy="27295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A432710D-B579-422B-9E94-B12B9E720E20}"/>
              </a:ext>
            </a:extLst>
          </p:cNvPr>
          <p:cNvSpPr/>
          <p:nvPr/>
        </p:nvSpPr>
        <p:spPr>
          <a:xfrm>
            <a:off x="7789299" y="6529947"/>
            <a:ext cx="329465" cy="24566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BF78B0-4E40-4439-9F81-3D0A527C3FA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1793" t="54264" r="62236" b="30798"/>
          <a:stretch/>
        </p:blipFill>
        <p:spPr>
          <a:xfrm>
            <a:off x="6475637" y="8499999"/>
            <a:ext cx="6244078" cy="101011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2FDC67-006D-408C-8DFC-09A9EA51F2E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1407" t="24409" r="75576" b="53347"/>
          <a:stretch/>
        </p:blipFill>
        <p:spPr>
          <a:xfrm>
            <a:off x="6434982" y="7474363"/>
            <a:ext cx="1962776" cy="943320"/>
          </a:xfrm>
          <a:prstGeom prst="rect">
            <a:avLst/>
          </a:prstGeom>
        </p:spPr>
      </p:pic>
      <p:pic>
        <p:nvPicPr>
          <p:cNvPr id="2060" name="Picture 12" descr="Storyboard by a teen, illustrating feeding negative thoughts to a... |  Download Scientific Diagram">
            <a:extLst>
              <a:ext uri="{FF2B5EF4-FFF2-40B4-BE49-F238E27FC236}">
                <a16:creationId xmlns:a16="http://schemas.microsoft.com/office/drawing/2014/main" id="{073A80A1-A55F-4056-A175-8D3A8E559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9"/>
          <a:stretch/>
        </p:blipFill>
        <p:spPr bwMode="auto">
          <a:xfrm>
            <a:off x="9381440" y="6202756"/>
            <a:ext cx="3281492" cy="209623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EA245CF-F4E6-4BC0-B6D7-5E401C832667}"/>
              </a:ext>
            </a:extLst>
          </p:cNvPr>
          <p:cNvSpPr/>
          <p:nvPr/>
        </p:nvSpPr>
        <p:spPr>
          <a:xfrm>
            <a:off x="9304267" y="5511944"/>
            <a:ext cx="35200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Story board to… animation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A511BE-2BB2-4EAD-A46B-245B7FBC28E3}"/>
              </a:ext>
            </a:extLst>
          </p:cNvPr>
          <p:cNvSpPr txBox="1"/>
          <p:nvPr/>
        </p:nvSpPr>
        <p:spPr>
          <a:xfrm>
            <a:off x="9324412" y="5871420"/>
            <a:ext cx="3419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18"/>
              </a:rPr>
              <a:t>https://www.youtube.com/watch?v=8UqjYcWTYGc</a:t>
            </a:r>
            <a:endParaRPr lang="en-GB" sz="1200" dirty="0"/>
          </a:p>
          <a:p>
            <a:endParaRPr lang="en-GB" sz="1200" dirty="0"/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B580D6F8-462B-287E-BFFA-B3A5CEC6D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1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34C19839-091C-2F95-3A52-E36B324B3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1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175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ECF5C3-9A6B-47F1-A45D-216EC5B9D6F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FC68AE9-86D9-407D-B5A1-4D94F7587F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CA2EB3-1506-4C1C-ACED-309999F52BA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18</Words>
  <Application>Microsoft Office PowerPoint</Application>
  <PresentationFormat>A3 Paper (297x420 mm)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Ramage</dc:creator>
  <cp:lastModifiedBy>Tracey Ramage</cp:lastModifiedBy>
  <cp:revision>14</cp:revision>
  <dcterms:created xsi:type="dcterms:W3CDTF">2021-03-07T17:25:31Z</dcterms:created>
  <dcterms:modified xsi:type="dcterms:W3CDTF">2022-06-24T07:48:15Z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Order">
    <vt:r8>9400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