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054B-87C5-4923-BC00-8B8E4228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15090-AC5F-417B-9AAB-F5FDDF43E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CFED-AE63-4B40-BD06-B38A65B3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DF78-BF29-42E3-958C-039AE5A2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F3AC-9EBE-4819-944B-FE0F71CF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368C-ED68-4DDB-ACA2-0F9CDF25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D1DFF-79B6-4FAF-8B27-A3FF80191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5DFD-1A26-4868-9771-B282D5AF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DAE79-4205-4752-A6F6-8DF40747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32C4-115A-404A-A7E9-0BB575D6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C0F16-3036-426A-825B-E490557AF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8AE54-8B77-47D0-91CD-8951B319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56FD-FB7D-4D0F-B1CC-BB0AEA2F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C8AD-BB49-4B33-9953-E96561FD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85BC-1127-45FD-9B9D-E928469B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2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BB7A-ACFF-4EC6-9FA1-17DFA0DC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65E5-62A4-4AFD-B26B-29F088AC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00D1E-99B9-4C2C-A036-4D299212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2AA4-DAFC-47C9-9998-24EA7272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8564-FFC2-43FD-BB82-B087BB0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FA4E-8355-4C6E-A466-EE6AFB82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B6A-53AB-47EC-A609-2D2F2A1E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C8E6-81FD-4AB9-A566-A21329CD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60F0-80CB-4A63-947B-D3570123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BBEA-469F-4B0F-8F50-BEAA883F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AFC4-7C10-41F1-9FBC-2F91FE0A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0A66-BEDA-4F5C-B772-DC64A649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15C3C-9C42-4C31-8264-6E01D42E9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18BD8-1F67-4EA2-B65B-1059779D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F56B-1C3E-4E4C-AD6D-222D16B2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EDA2F-BDCA-4AEE-8FE0-7B85EC4A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5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94DC-DCC5-4BA7-A470-E9D6A8A5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5FD5A-D662-4A5B-B9AE-CAC7EA6DA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7D112-E213-43F2-9629-185DCDCB6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4B1CE-8093-4EBC-98DE-E28038E9D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00AE2-CC04-47F1-8F3B-58E0E7861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6FD43-28AC-4A51-B343-8139B38B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9D43E-A573-4AC9-BCFC-CD3F90BC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90590-44B4-4FD3-A84B-6A5E2885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B565-A9FA-4BFA-AAC7-24DC3EA4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BD803-D186-44DB-A15C-1C787EFC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956B4-7AF7-47A0-8917-F5A181AF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B673C-04B5-4239-9CDF-A42AAB19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4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426CA-D930-4091-9EEA-8D0D5D04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63A27-AF2B-48AE-A63E-12E1230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14FE-7FED-470C-A67F-9BFBC253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43FA-0616-4907-845F-A2C527B7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7B8-E379-41BF-8F2B-AB49C02E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699F7-4E39-492E-B172-86993489C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BCE36-FCC8-468E-A452-2F993EE3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403BD-744F-4B50-97BC-29FFEE39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FECA9-68F5-4173-8472-89257CBC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3D61-5577-4276-8BB6-68620D12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43FD3-84C8-4310-8507-078A8D57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6FD16-B80D-40CE-82AD-954A44194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958C5-F906-4A54-A685-D700C0F3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4E906-3F50-4ABC-8630-11C4ECAA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006E-0682-4A2B-98E3-31CB7635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0E7AB-ACCF-480F-ACE6-4AC38558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13F8-30D6-45E9-9FCE-3A53550E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6940-430E-4D9B-B19E-040DDAD7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4171-A801-4137-86F8-824787A31B3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8401-8C31-4EA9-B651-2B627058B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A01E6-5267-40FF-BB81-FD8219C52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07D2-8307-485B-9F2C-0DD51A2A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0CF03F-F0A0-4312-B14E-D364FD199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76" y="0"/>
            <a:ext cx="993964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1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D3DE3A-3D5C-4918-A976-60DE1990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64" y="-10486"/>
            <a:ext cx="960982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58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86E8A-C3F1-4711-92DF-806B3299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57" y="0"/>
            <a:ext cx="965488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58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50627-2367-4476-859C-D50245DC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94" y="0"/>
            <a:ext cx="982481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934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B61E0A-0693-4E86-8388-216C6AC40546}"/>
</file>

<file path=customXml/itemProps2.xml><?xml version="1.0" encoding="utf-8"?>
<ds:datastoreItem xmlns:ds="http://schemas.openxmlformats.org/officeDocument/2006/customXml" ds:itemID="{7BAD221C-1DCA-421D-8C93-7099C36A7C5A}"/>
</file>

<file path=customXml/itemProps3.xml><?xml version="1.0" encoding="utf-8"?>
<ds:datastoreItem xmlns:ds="http://schemas.openxmlformats.org/officeDocument/2006/customXml" ds:itemID="{57274015-2BF6-495E-9A2C-BF7054E277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Binnington</dc:creator>
  <cp:lastModifiedBy>Emma Binnington</cp:lastModifiedBy>
  <cp:revision>1</cp:revision>
  <dcterms:created xsi:type="dcterms:W3CDTF">2024-07-17T15:19:41Z</dcterms:created>
  <dcterms:modified xsi:type="dcterms:W3CDTF">2024-07-17T15:20:03Z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