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embeddedFontLst>
    <p:embeddedFont>
      <p:font typeface="Overlock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RtW4RpDRXw2177IMJo5Jb69S0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 Rounded"/>
              <a:buNone/>
            </a:pPr>
            <a:r>
              <a:rPr lang="en-GB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KNOWLEDGE ORGANISER </a:t>
            </a:r>
            <a:br>
              <a:rPr lang="en-GB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GB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HEALTH AND SOCIAL CARE YEAR 10</a:t>
            </a:r>
            <a:br>
              <a:rPr lang="en-GB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GB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RO35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52400" y="1209675"/>
            <a:ext cx="2943138" cy="588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Rounded"/>
              <a:buNone/>
            </a:pPr>
            <a:r>
              <a:rPr lang="en-GB" sz="1600" b="1" i="0" u="sng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RO35: Health Promotion Campaign (Live assessment/course work NEA)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 Rounded"/>
              <a:buNone/>
            </a:pPr>
            <a:r>
              <a:rPr lang="en-GB" sz="18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KEY TERMS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1: Current public health issues and the impact on society.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Eatwell Guide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Coronary heart disease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Diabetes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Emphysema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Bronchitis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Pneumonia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305262" y="1690688"/>
            <a:ext cx="51340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Task 1: To improve the health in your area the local authority has asked you to produce a health campaign for one of the following public health challenges …. (NEA live topic will change every year)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095538" y="3062418"/>
            <a:ext cx="348143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Reasons why a healthy society is important: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Control of communicable diseases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Decrease cost of care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*Decrease sickness and dependency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Increased life expectancy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7205533" y="4078080"/>
            <a:ext cx="46291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Choosing a public health challenge: </a:t>
            </a: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NEED TO DO: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target audience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about the Influencing factors related to the chosen target audience.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barriers to leading a healthy lifestyle.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positive changes if the campaign was followed.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 rot="-2009521">
            <a:off x="8438314" y="2659063"/>
            <a:ext cx="1030722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 rot="427269">
            <a:off x="9122143" y="1305745"/>
            <a:ext cx="292575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Possibilities depending on NEA.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Smoking cessation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Healthy eating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Child dental health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Healthy heart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Sexual health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Teenage pregnancies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Binge drinking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Cancers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Mental health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0621">
            <a:off x="2325391" y="5517003"/>
            <a:ext cx="1610271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94625">
            <a:off x="6476106" y="2959194"/>
            <a:ext cx="1751183" cy="105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r="18094"/>
          <a:stretch/>
        </p:blipFill>
        <p:spPr>
          <a:xfrm>
            <a:off x="0" y="120781"/>
            <a:ext cx="1395369" cy="9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23974" y="5025059"/>
            <a:ext cx="1505991" cy="169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 l="11859" t="8842" r="4804" b="8557"/>
          <a:stretch/>
        </p:blipFill>
        <p:spPr>
          <a:xfrm>
            <a:off x="4098603" y="5370741"/>
            <a:ext cx="1327247" cy="131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75351" y="120781"/>
            <a:ext cx="1395369" cy="78140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5881386" y="4030641"/>
            <a:ext cx="17290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RECORDING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714375" y="180975"/>
            <a:ext cx="4267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Topic Area 2 Factors influencing health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6753225" y="180975"/>
            <a:ext cx="398145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Organisations promoting public health challenges </a:t>
            </a:r>
            <a:r>
              <a:rPr lang="en-GB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Charities  National Health Service (NHS)  Government Health Agencies  World Health Organisation (WHO)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581025" y="1658303"/>
            <a:ext cx="353377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choices: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Health: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Physical health,  Mental health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and socio-economic: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health services: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 Opening times  Local resources  Availability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 rot="275535">
            <a:off x="7684766" y="2220656"/>
            <a:ext cx="380047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Examples of lifestyle choices may include: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Alcohol, diet, exercise, unprotected sex, smoking and self-help.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Examples of health may include: </a:t>
            </a:r>
            <a:r>
              <a:rPr lang="en-GB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illness, stress, anxiety, and genetics. </a:t>
            </a:r>
            <a:r>
              <a:rPr lang="en-GB" sz="1600" b="1" i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Examples of education and socio-economic may include: </a:t>
            </a:r>
            <a:r>
              <a:rPr lang="en-GB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disposable income, employment, literacy, qualifications, culture.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Examples of health services may include</a:t>
            </a:r>
            <a:r>
              <a:rPr lang="en-GB" sz="1600" i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counselling, GP, clinics, pharmacy, wellbeing groups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200025" y="4091060"/>
            <a:ext cx="574357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prevents individuals from being healthy 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Advertising/Media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unhealthy products on TV and social media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pressure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support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Friends and family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models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professionals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Expense of gym membership, Healthy foods, Treatment/holistic therapies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542" y="658028"/>
            <a:ext cx="2224233" cy="148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l="11332" t="26889" r="6444" b="29554"/>
          <a:stretch/>
        </p:blipFill>
        <p:spPr>
          <a:xfrm>
            <a:off x="10039350" y="5660720"/>
            <a:ext cx="176212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5800" y="2320021"/>
            <a:ext cx="28956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81775" y="5560814"/>
            <a:ext cx="2680341" cy="127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0351" y="4811728"/>
            <a:ext cx="1987872" cy="111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0681" y="4450238"/>
            <a:ext cx="1719263" cy="128778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457200" y="171450"/>
            <a:ext cx="43148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Topic 3: Factors influencing health: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 rot="824747">
            <a:off x="8155841" y="605500"/>
            <a:ext cx="42432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TASK 2: Produce a plan for the health campaign: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371475" y="1002447"/>
            <a:ext cx="341947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YOU MUST INCLUDE: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Aims of the campaign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Timescales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considerations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to used engage the target audience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gather feedback after the campaign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4097504" y="1464112"/>
            <a:ext cx="348615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POINTS TO REMEMBER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IS A NEA ASSESSMENT </a:t>
            </a:r>
            <a:r>
              <a:rPr lang="en-GB" sz="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 assessments are live and change every year.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must use your own words in the plan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copied from sources to support text explanations must be referenced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acceptable to use templates for the plan provided with this assignment, or you can design your own plan.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care must be taken that all information is your own words.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208" y="1144498"/>
            <a:ext cx="2443076" cy="244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83453">
            <a:off x="9938323" y="3247119"/>
            <a:ext cx="1821613" cy="250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383" y="3864769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62850" y="5436307"/>
            <a:ext cx="1938338" cy="128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8">
            <a:alphaModFix/>
          </a:blip>
          <a:srcRect l="19999" t="4597" r="19999"/>
          <a:stretch/>
        </p:blipFill>
        <p:spPr>
          <a:xfrm rot="-548921">
            <a:off x="2696452" y="5273416"/>
            <a:ext cx="1439358" cy="137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9578" y="73625"/>
            <a:ext cx="1634122" cy="12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50276" y="3553503"/>
            <a:ext cx="1359771" cy="193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91190" y="901251"/>
            <a:ext cx="1306314" cy="16909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342900" y="95250"/>
            <a:ext cx="44291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Topic 3: Plan and create a health promotion campaign: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Topic 4: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Evaluate the performance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of the health campaign.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 rot="824403">
            <a:off x="8899396" y="656452"/>
            <a:ext cx="29146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Task 3: Deliver the campaign and evaluate the campaign.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257176" y="2491621"/>
            <a:ext cx="36576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TOP TIPS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Preparation is everything: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are well prepared and everything you need is at hand to deliver a successful promotion campaign.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 not forget to hand out feedback form: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(engaging the audience from task 2) to your delegates at the start of your delivery.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Recall: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you evaluate think about what you did well and what was not so successful.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5095875" y="1696823"/>
            <a:ext cx="241935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Remember: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Give your own opinion about your actions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To support yourself use the feedback you collected earlier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Think about what you did well and what did not go so well?  Talk about how you could improve if you did it again.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7515225" y="3346252"/>
            <a:ext cx="406717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How to evaluate your own performance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Use feedback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Self-reflect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Review strengths and weaknesses of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Your planning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communication skills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you engaged individuals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Suggest improvements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you would do differently and why</a:t>
            </a:r>
            <a:endParaRPr/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2712" y="188237"/>
            <a:ext cx="31051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6721" y="1632378"/>
            <a:ext cx="1700955" cy="154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2054" y="3943379"/>
            <a:ext cx="1497687" cy="149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8469" y="5389844"/>
            <a:ext cx="1991186" cy="13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6457" y="1956687"/>
            <a:ext cx="2139734" cy="106986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C8A394-2A11-4968-8F77-763FF175CC8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b6daa2f3-06b5-47f8-a85d-067055f32ca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7CC2AD-0EC0-4F2B-A4DE-D21E94F24D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AEDDE-631E-4614-833F-00F948E721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Widescreen</PresentationFormat>
  <Paragraphs>100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Overlock</vt:lpstr>
      <vt:lpstr>Calibri</vt:lpstr>
      <vt:lpstr>Arial Rounded</vt:lpstr>
      <vt:lpstr>Arial Black</vt:lpstr>
      <vt:lpstr>Office Theme</vt:lpstr>
      <vt:lpstr>KNOWLEDGE ORGANISER  HEALTH AND SOCIAL CARE YEAR 10 RO35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ORGANISER  HEALTH AND SOCIAL CARE YEAR 10 RO35</dc:title>
  <dc:creator>Mrs H Anderson</dc:creator>
  <cp:lastModifiedBy>L Gorry</cp:lastModifiedBy>
  <cp:revision>3</cp:revision>
  <dcterms:created xsi:type="dcterms:W3CDTF">2022-08-30T11:12:27Z</dcterms:created>
  <dcterms:modified xsi:type="dcterms:W3CDTF">2023-07-18T08:46:22Z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