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7"/>
  </p:notesMasterIdLst>
  <p:sldIdLst>
    <p:sldId id="259" r:id="rId5"/>
    <p:sldId id="262" r:id="rId6"/>
  </p:sldIdLst>
  <p:sldSz cx="12801600" cy="96012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74192B-1FF9-47CD-AA48-3E348A7C1582}" v="21" dt="2020-11-26T08:17:03.815"/>
    <p1510:client id="{8A6FAEBB-2B41-B2DF-0F23-40D22C5846BC}" v="27" dt="2022-05-18T09:31:35.584"/>
    <p1510:client id="{B4A2DE33-F29A-48AE-859D-E2B391663281}" v="181" dt="2020-11-26T17:47:38.3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2393" autoAdjust="0"/>
  </p:normalViewPr>
  <p:slideViewPr>
    <p:cSldViewPr snapToGrid="0">
      <p:cViewPr varScale="1">
        <p:scale>
          <a:sx n="77" d="100"/>
          <a:sy n="77" d="100"/>
        </p:scale>
        <p:origin x="187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 Gascoyne" userId="S::gascoynej@omacademy.co.uk::5c9bd2a9-dbb0-4ae5-885f-5c371d6729e9" providerId="AD" clId="Web-{8A6FAEBB-2B41-B2DF-0F23-40D22C5846BC}"/>
    <pc:docChg chg="modSld">
      <pc:chgData name="J Gascoyne" userId="S::gascoynej@omacademy.co.uk::5c9bd2a9-dbb0-4ae5-885f-5c371d6729e9" providerId="AD" clId="Web-{8A6FAEBB-2B41-B2DF-0F23-40D22C5846BC}" dt="2022-05-18T09:31:35.584" v="25"/>
      <pc:docMkLst>
        <pc:docMk/>
      </pc:docMkLst>
      <pc:sldChg chg="addSp delSp modSp">
        <pc:chgData name="J Gascoyne" userId="S::gascoynej@omacademy.co.uk::5c9bd2a9-dbb0-4ae5-885f-5c371d6729e9" providerId="AD" clId="Web-{8A6FAEBB-2B41-B2DF-0F23-40D22C5846BC}" dt="2022-05-18T09:31:25.522" v="24"/>
        <pc:sldMkLst>
          <pc:docMk/>
          <pc:sldMk cId="2194815117" sldId="259"/>
        </pc:sldMkLst>
        <pc:spChg chg="mod">
          <ac:chgData name="J Gascoyne" userId="S::gascoynej@omacademy.co.uk::5c9bd2a9-dbb0-4ae5-885f-5c371d6729e9" providerId="AD" clId="Web-{8A6FAEBB-2B41-B2DF-0F23-40D22C5846BC}" dt="2022-05-18T09:30:55.396" v="12" actId="20577"/>
          <ac:spMkLst>
            <pc:docMk/>
            <pc:sldMk cId="2194815117" sldId="259"/>
            <ac:spMk id="2" creationId="{0152A35D-081F-427E-BD4C-893580D7DB06}"/>
          </ac:spMkLst>
        </pc:spChg>
        <pc:spChg chg="add del">
          <ac:chgData name="J Gascoyne" userId="S::gascoynej@omacademy.co.uk::5c9bd2a9-dbb0-4ae5-885f-5c371d6729e9" providerId="AD" clId="Web-{8A6FAEBB-2B41-B2DF-0F23-40D22C5846BC}" dt="2022-05-18T09:31:25.522" v="24"/>
          <ac:spMkLst>
            <pc:docMk/>
            <pc:sldMk cId="2194815117" sldId="259"/>
            <ac:spMk id="3" creationId="{E594193F-5C6F-2738-7B2B-FA3DB9B04025}"/>
          </ac:spMkLst>
        </pc:spChg>
        <pc:spChg chg="add del">
          <ac:chgData name="J Gascoyne" userId="S::gascoynej@omacademy.co.uk::5c9bd2a9-dbb0-4ae5-885f-5c371d6729e9" providerId="AD" clId="Web-{8A6FAEBB-2B41-B2DF-0F23-40D22C5846BC}" dt="2022-05-18T09:31:24.022" v="23"/>
          <ac:spMkLst>
            <pc:docMk/>
            <pc:sldMk cId="2194815117" sldId="259"/>
            <ac:spMk id="4" creationId="{53FB8B9B-9BCE-3BF8-DF70-15BEE2FD508C}"/>
          </ac:spMkLst>
        </pc:spChg>
        <pc:spChg chg="add del">
          <ac:chgData name="J Gascoyne" userId="S::gascoynej@omacademy.co.uk::5c9bd2a9-dbb0-4ae5-885f-5c371d6729e9" providerId="AD" clId="Web-{8A6FAEBB-2B41-B2DF-0F23-40D22C5846BC}" dt="2022-05-18T09:31:22.115" v="22"/>
          <ac:spMkLst>
            <pc:docMk/>
            <pc:sldMk cId="2194815117" sldId="259"/>
            <ac:spMk id="5" creationId="{F2593860-FC54-CEE7-8F2A-932AAA24DA82}"/>
          </ac:spMkLst>
        </pc:spChg>
        <pc:spChg chg="add del">
          <ac:chgData name="J Gascoyne" userId="S::gascoynej@omacademy.co.uk::5c9bd2a9-dbb0-4ae5-885f-5c371d6729e9" providerId="AD" clId="Web-{8A6FAEBB-2B41-B2DF-0F23-40D22C5846BC}" dt="2022-05-18T09:31:20.522" v="21"/>
          <ac:spMkLst>
            <pc:docMk/>
            <pc:sldMk cId="2194815117" sldId="259"/>
            <ac:spMk id="6" creationId="{1204A7EE-27D3-EE55-EF29-3B9F5BD615C8}"/>
          </ac:spMkLst>
        </pc:spChg>
        <pc:spChg chg="add del">
          <ac:chgData name="J Gascoyne" userId="S::gascoynej@omacademy.co.uk::5c9bd2a9-dbb0-4ae5-885f-5c371d6729e9" providerId="AD" clId="Web-{8A6FAEBB-2B41-B2DF-0F23-40D22C5846BC}" dt="2022-05-18T09:31:18.912" v="20"/>
          <ac:spMkLst>
            <pc:docMk/>
            <pc:sldMk cId="2194815117" sldId="259"/>
            <ac:spMk id="7" creationId="{5EB803FF-8460-C762-B379-3CAD13881E2B}"/>
          </ac:spMkLst>
        </pc:spChg>
        <pc:spChg chg="add mod">
          <ac:chgData name="J Gascoyne" userId="S::gascoynej@omacademy.co.uk::5c9bd2a9-dbb0-4ae5-885f-5c371d6729e9" providerId="AD" clId="Web-{8A6FAEBB-2B41-B2DF-0F23-40D22C5846BC}" dt="2022-05-18T09:30:43.739" v="10"/>
          <ac:spMkLst>
            <pc:docMk/>
            <pc:sldMk cId="2194815117" sldId="259"/>
            <ac:spMk id="9" creationId="{37988185-F388-7A0C-7EC0-AAD9FC798E63}"/>
          </ac:spMkLst>
        </pc:spChg>
        <pc:spChg chg="mod">
          <ac:chgData name="J Gascoyne" userId="S::gascoynej@omacademy.co.uk::5c9bd2a9-dbb0-4ae5-885f-5c371d6729e9" providerId="AD" clId="Web-{8A6FAEBB-2B41-B2DF-0F23-40D22C5846BC}" dt="2022-05-18T09:30:58.240" v="13" actId="1076"/>
          <ac:spMkLst>
            <pc:docMk/>
            <pc:sldMk cId="2194815117" sldId="259"/>
            <ac:spMk id="72" creationId="{A9EF2573-0540-4218-B409-60AD54650DF8}"/>
          </ac:spMkLst>
        </pc:spChg>
      </pc:sldChg>
      <pc:sldChg chg="addSp delSp modSp">
        <pc:chgData name="J Gascoyne" userId="S::gascoynej@omacademy.co.uk::5c9bd2a9-dbb0-4ae5-885f-5c371d6729e9" providerId="AD" clId="Web-{8A6FAEBB-2B41-B2DF-0F23-40D22C5846BC}" dt="2022-05-18T09:31:35.584" v="25"/>
        <pc:sldMkLst>
          <pc:docMk/>
          <pc:sldMk cId="3849784471" sldId="262"/>
        </pc:sldMkLst>
        <pc:spChg chg="add del mod">
          <ac:chgData name="J Gascoyne" userId="S::gascoynej@omacademy.co.uk::5c9bd2a9-dbb0-4ae5-885f-5c371d6729e9" providerId="AD" clId="Web-{8A6FAEBB-2B41-B2DF-0F23-40D22C5846BC}" dt="2022-05-18T09:31:15.412" v="19"/>
          <ac:spMkLst>
            <pc:docMk/>
            <pc:sldMk cId="3849784471" sldId="262"/>
            <ac:spMk id="3" creationId="{B202947A-CEC2-A4BE-D416-A35A4C68F896}"/>
          </ac:spMkLst>
        </pc:spChg>
        <pc:spChg chg="add">
          <ac:chgData name="J Gascoyne" userId="S::gascoynej@omacademy.co.uk::5c9bd2a9-dbb0-4ae5-885f-5c371d6729e9" providerId="AD" clId="Web-{8A6FAEBB-2B41-B2DF-0F23-40D22C5846BC}" dt="2022-05-18T09:31:35.584" v="25"/>
          <ac:spMkLst>
            <pc:docMk/>
            <pc:sldMk cId="3849784471" sldId="262"/>
            <ac:spMk id="4" creationId="{12CE8C45-AB7F-968F-F987-9A2289546816}"/>
          </ac:spMkLst>
        </pc:spChg>
      </pc:sldChg>
    </pc:docChg>
  </pc:docChgLst>
  <pc:docChgLst>
    <pc:chgData name="Joseph Perry (HAM)" userId="01c7ac98-08d8-4578-b7c5-79275007b0bb" providerId="ADAL" clId="{B4A2DE33-F29A-48AE-859D-E2B391663281}"/>
    <pc:docChg chg="undo custSel delSld modSld modMainMaster">
      <pc:chgData name="Joseph Perry (HAM)" userId="01c7ac98-08d8-4578-b7c5-79275007b0bb" providerId="ADAL" clId="{B4A2DE33-F29A-48AE-859D-E2B391663281}" dt="2020-11-26T17:49:18.047" v="2142" actId="20577"/>
      <pc:docMkLst>
        <pc:docMk/>
      </pc:docMkLst>
      <pc:sldChg chg="del">
        <pc:chgData name="Joseph Perry (HAM)" userId="01c7ac98-08d8-4578-b7c5-79275007b0bb" providerId="ADAL" clId="{B4A2DE33-F29A-48AE-859D-E2B391663281}" dt="2020-11-26T17:24:49.333" v="829" actId="2696"/>
        <pc:sldMkLst>
          <pc:docMk/>
          <pc:sldMk cId="3291093665" sldId="257"/>
        </pc:sldMkLst>
      </pc:sldChg>
      <pc:sldChg chg="addSp modSp">
        <pc:chgData name="Joseph Perry (HAM)" userId="01c7ac98-08d8-4578-b7c5-79275007b0bb" providerId="ADAL" clId="{B4A2DE33-F29A-48AE-859D-E2B391663281}" dt="2020-11-26T17:49:18.047" v="2142" actId="20577"/>
        <pc:sldMkLst>
          <pc:docMk/>
          <pc:sldMk cId="2194815117" sldId="259"/>
        </pc:sldMkLst>
        <pc:spChg chg="mod">
          <ac:chgData name="Joseph Perry (HAM)" userId="01c7ac98-08d8-4578-b7c5-79275007b0bb" providerId="ADAL" clId="{B4A2DE33-F29A-48AE-859D-E2B391663281}" dt="2020-11-26T17:49:18.047" v="2142" actId="20577"/>
          <ac:spMkLst>
            <pc:docMk/>
            <pc:sldMk cId="2194815117" sldId="259"/>
            <ac:spMk id="2" creationId="{0152A35D-081F-427E-BD4C-893580D7DB06}"/>
          </ac:spMkLst>
        </pc:spChg>
        <pc:spChg chg="add mod">
          <ac:chgData name="Joseph Perry (HAM)" userId="01c7ac98-08d8-4578-b7c5-79275007b0bb" providerId="ADAL" clId="{B4A2DE33-F29A-48AE-859D-E2B391663281}" dt="2020-11-26T17:25:06.852" v="831" actId="207"/>
          <ac:spMkLst>
            <pc:docMk/>
            <pc:sldMk cId="2194815117" sldId="259"/>
            <ac:spMk id="9" creationId="{575D2D7E-B41E-4DE2-8847-D8AD79C4FAB4}"/>
          </ac:spMkLst>
        </pc:spChg>
        <pc:spChg chg="add mod">
          <ac:chgData name="Joseph Perry (HAM)" userId="01c7ac98-08d8-4578-b7c5-79275007b0bb" providerId="ADAL" clId="{B4A2DE33-F29A-48AE-859D-E2B391663281}" dt="2020-11-26T17:25:16.901" v="832" actId="207"/>
          <ac:spMkLst>
            <pc:docMk/>
            <pc:sldMk cId="2194815117" sldId="259"/>
            <ac:spMk id="15" creationId="{9258A1FC-9CDF-439B-BF1E-827D17ED7860}"/>
          </ac:spMkLst>
        </pc:spChg>
        <pc:spChg chg="add mod">
          <ac:chgData name="Joseph Perry (HAM)" userId="01c7ac98-08d8-4578-b7c5-79275007b0bb" providerId="ADAL" clId="{B4A2DE33-F29A-48AE-859D-E2B391663281}" dt="2020-11-26T17:25:16.901" v="832" actId="207"/>
          <ac:spMkLst>
            <pc:docMk/>
            <pc:sldMk cId="2194815117" sldId="259"/>
            <ac:spMk id="16" creationId="{13359B3F-2568-4002-ACA3-23F81F076C27}"/>
          </ac:spMkLst>
        </pc:spChg>
        <pc:spChg chg="add mod">
          <ac:chgData name="Joseph Perry (HAM)" userId="01c7ac98-08d8-4578-b7c5-79275007b0bb" providerId="ADAL" clId="{B4A2DE33-F29A-48AE-859D-E2B391663281}" dt="2020-11-26T17:25:16.901" v="832" actId="207"/>
          <ac:spMkLst>
            <pc:docMk/>
            <pc:sldMk cId="2194815117" sldId="259"/>
            <ac:spMk id="17" creationId="{C14CDDDB-74FB-4FD6-A4F6-BB1A3DFC1446}"/>
          </ac:spMkLst>
        </pc:spChg>
        <pc:spChg chg="add mod">
          <ac:chgData name="Joseph Perry (HAM)" userId="01c7ac98-08d8-4578-b7c5-79275007b0bb" providerId="ADAL" clId="{B4A2DE33-F29A-48AE-859D-E2B391663281}" dt="2020-11-26T17:25:16.901" v="832" actId="207"/>
          <ac:spMkLst>
            <pc:docMk/>
            <pc:sldMk cId="2194815117" sldId="259"/>
            <ac:spMk id="18" creationId="{67625FD6-AF9F-4AEF-BF12-BDC5B8CCC044}"/>
          </ac:spMkLst>
        </pc:spChg>
        <pc:spChg chg="add mod">
          <ac:chgData name="Joseph Perry (HAM)" userId="01c7ac98-08d8-4578-b7c5-79275007b0bb" providerId="ADAL" clId="{B4A2DE33-F29A-48AE-859D-E2B391663281}" dt="2020-11-26T17:25:16.901" v="832" actId="207"/>
          <ac:spMkLst>
            <pc:docMk/>
            <pc:sldMk cId="2194815117" sldId="259"/>
            <ac:spMk id="19" creationId="{1BAC939C-902D-4870-884E-05347D9E4272}"/>
          </ac:spMkLst>
        </pc:spChg>
        <pc:spChg chg="add mod">
          <ac:chgData name="Joseph Perry (HAM)" userId="01c7ac98-08d8-4578-b7c5-79275007b0bb" providerId="ADAL" clId="{B4A2DE33-F29A-48AE-859D-E2B391663281}" dt="2020-11-26T17:25:16.901" v="832" actId="207"/>
          <ac:spMkLst>
            <pc:docMk/>
            <pc:sldMk cId="2194815117" sldId="259"/>
            <ac:spMk id="20" creationId="{46464A1D-0119-4BF9-BEA5-CBE721FCE704}"/>
          </ac:spMkLst>
        </pc:spChg>
        <pc:picChg chg="add mod">
          <ac:chgData name="Joseph Perry (HAM)" userId="01c7ac98-08d8-4578-b7c5-79275007b0bb" providerId="ADAL" clId="{B4A2DE33-F29A-48AE-859D-E2B391663281}" dt="2020-11-26T17:17:41.613" v="6" actId="1076"/>
          <ac:picMkLst>
            <pc:docMk/>
            <pc:sldMk cId="2194815117" sldId="259"/>
            <ac:picMk id="7" creationId="{A1BA5B55-BF29-4A3B-B045-7E5F9CF07B20}"/>
          </ac:picMkLst>
        </pc:picChg>
        <pc:picChg chg="add mod">
          <ac:chgData name="Joseph Perry (HAM)" userId="01c7ac98-08d8-4578-b7c5-79275007b0bb" providerId="ADAL" clId="{B4A2DE33-F29A-48AE-859D-E2B391663281}" dt="2020-11-26T17:25:43.961" v="843" actId="1076"/>
          <ac:picMkLst>
            <pc:docMk/>
            <pc:sldMk cId="2194815117" sldId="259"/>
            <ac:picMk id="35" creationId="{E8098C9D-A3CE-4BA0-9D0B-87C304A1D054}"/>
          </ac:picMkLst>
        </pc:picChg>
        <pc:picChg chg="add mod">
          <ac:chgData name="Joseph Perry (HAM)" userId="01c7ac98-08d8-4578-b7c5-79275007b0bb" providerId="ADAL" clId="{B4A2DE33-F29A-48AE-859D-E2B391663281}" dt="2020-11-26T17:25:37.265" v="840" actId="1076"/>
          <ac:picMkLst>
            <pc:docMk/>
            <pc:sldMk cId="2194815117" sldId="259"/>
            <ac:picMk id="37" creationId="{8531F97E-9607-4D98-9C98-D4D614CF1C1F}"/>
          </ac:picMkLst>
        </pc:picChg>
        <pc:picChg chg="add mod">
          <ac:chgData name="Joseph Perry (HAM)" userId="01c7ac98-08d8-4578-b7c5-79275007b0bb" providerId="ADAL" clId="{B4A2DE33-F29A-48AE-859D-E2B391663281}" dt="2020-11-26T17:25:34.322" v="838" actId="1076"/>
          <ac:picMkLst>
            <pc:docMk/>
            <pc:sldMk cId="2194815117" sldId="259"/>
            <ac:picMk id="38" creationId="{2C0468EE-5F0D-4119-A7B6-8BBC915A062E}"/>
          </ac:picMkLst>
        </pc:picChg>
        <pc:picChg chg="add mod">
          <ac:chgData name="Joseph Perry (HAM)" userId="01c7ac98-08d8-4578-b7c5-79275007b0bb" providerId="ADAL" clId="{B4A2DE33-F29A-48AE-859D-E2B391663281}" dt="2020-11-26T17:25:45.888" v="844" actId="1076"/>
          <ac:picMkLst>
            <pc:docMk/>
            <pc:sldMk cId="2194815117" sldId="259"/>
            <ac:picMk id="40" creationId="{EBBCFCCE-FD44-4BEF-B923-9748B91D1B7C}"/>
          </ac:picMkLst>
        </pc:picChg>
        <pc:picChg chg="add mod">
          <ac:chgData name="Joseph Perry (HAM)" userId="01c7ac98-08d8-4578-b7c5-79275007b0bb" providerId="ADAL" clId="{B4A2DE33-F29A-48AE-859D-E2B391663281}" dt="2020-11-26T17:25:25.001" v="834" actId="14100"/>
          <ac:picMkLst>
            <pc:docMk/>
            <pc:sldMk cId="2194815117" sldId="259"/>
            <ac:picMk id="1028" creationId="{CAD9CA14-A9FA-43E1-B521-D7E6443DDF28}"/>
          </ac:picMkLst>
        </pc:picChg>
        <pc:picChg chg="add mod">
          <ac:chgData name="Joseph Perry (HAM)" userId="01c7ac98-08d8-4578-b7c5-79275007b0bb" providerId="ADAL" clId="{B4A2DE33-F29A-48AE-859D-E2B391663281}" dt="2020-11-26T17:25:28.681" v="836" actId="14100"/>
          <ac:picMkLst>
            <pc:docMk/>
            <pc:sldMk cId="2194815117" sldId="259"/>
            <ac:picMk id="1030" creationId="{97AE42FE-5B72-40E2-9AAB-72229AB3349B}"/>
          </ac:picMkLst>
        </pc:picChg>
        <pc:picChg chg="add mod">
          <ac:chgData name="Joseph Perry (HAM)" userId="01c7ac98-08d8-4578-b7c5-79275007b0bb" providerId="ADAL" clId="{B4A2DE33-F29A-48AE-859D-E2B391663281}" dt="2020-11-26T17:25:48.529" v="845" actId="1076"/>
          <ac:picMkLst>
            <pc:docMk/>
            <pc:sldMk cId="2194815117" sldId="259"/>
            <ac:picMk id="1032" creationId="{2557E8A8-9093-4C4A-831A-1D50CBBDE92E}"/>
          </ac:picMkLst>
        </pc:picChg>
        <pc:cxnChg chg="mod">
          <ac:chgData name="Joseph Perry (HAM)" userId="01c7ac98-08d8-4578-b7c5-79275007b0bb" providerId="ADAL" clId="{B4A2DE33-F29A-48AE-859D-E2B391663281}" dt="2020-11-26T17:17:04.681" v="0" actId="14100"/>
          <ac:cxnSpMkLst>
            <pc:docMk/>
            <pc:sldMk cId="2194815117" sldId="259"/>
            <ac:cxnSpMk id="6" creationId="{4C0F74F4-6F5D-4541-BB75-3E051673C2B5}"/>
          </ac:cxnSpMkLst>
        </pc:cxnChg>
        <pc:cxnChg chg="add mod">
          <ac:chgData name="Joseph Perry (HAM)" userId="01c7ac98-08d8-4578-b7c5-79275007b0bb" providerId="ADAL" clId="{B4A2DE33-F29A-48AE-859D-E2B391663281}" dt="2020-11-26T17:21:53.790" v="780" actId="11529"/>
          <ac:cxnSpMkLst>
            <pc:docMk/>
            <pc:sldMk cId="2194815117" sldId="259"/>
            <ac:cxnSpMk id="12" creationId="{52A8B1FC-23BF-4D39-AE40-6CC550756330}"/>
          </ac:cxnSpMkLst>
        </pc:cxnChg>
        <pc:cxnChg chg="add mod">
          <ac:chgData name="Joseph Perry (HAM)" userId="01c7ac98-08d8-4578-b7c5-79275007b0bb" providerId="ADAL" clId="{B4A2DE33-F29A-48AE-859D-E2B391663281}" dt="2020-11-26T17:21:58.269" v="783" actId="14100"/>
          <ac:cxnSpMkLst>
            <pc:docMk/>
            <pc:sldMk cId="2194815117" sldId="259"/>
            <ac:cxnSpMk id="23" creationId="{DC5296FF-DB2A-468F-8DF3-4399A5276CEF}"/>
          </ac:cxnSpMkLst>
        </pc:cxnChg>
        <pc:cxnChg chg="add mod">
          <ac:chgData name="Joseph Perry (HAM)" userId="01c7ac98-08d8-4578-b7c5-79275007b0bb" providerId="ADAL" clId="{B4A2DE33-F29A-48AE-859D-E2B391663281}" dt="2020-11-26T17:25:54.408" v="847" actId="14100"/>
          <ac:cxnSpMkLst>
            <pc:docMk/>
            <pc:sldMk cId="2194815117" sldId="259"/>
            <ac:cxnSpMk id="25" creationId="{07C2ADB9-96B0-41E2-8AA1-F7AE0BCC4303}"/>
          </ac:cxnSpMkLst>
        </pc:cxnChg>
        <pc:cxnChg chg="add mod">
          <ac:chgData name="Joseph Perry (HAM)" userId="01c7ac98-08d8-4578-b7c5-79275007b0bb" providerId="ADAL" clId="{B4A2DE33-F29A-48AE-859D-E2B391663281}" dt="2020-11-26T17:25:51.304" v="846" actId="14100"/>
          <ac:cxnSpMkLst>
            <pc:docMk/>
            <pc:sldMk cId="2194815117" sldId="259"/>
            <ac:cxnSpMk id="27" creationId="{F20E4028-91BA-4CA5-9C6B-0D8A135E4B62}"/>
          </ac:cxnSpMkLst>
        </pc:cxnChg>
        <pc:cxnChg chg="add mod">
          <ac:chgData name="Joseph Perry (HAM)" userId="01c7ac98-08d8-4578-b7c5-79275007b0bb" providerId="ADAL" clId="{B4A2DE33-F29A-48AE-859D-E2B391663281}" dt="2020-11-26T17:22:11.550" v="792" actId="14100"/>
          <ac:cxnSpMkLst>
            <pc:docMk/>
            <pc:sldMk cId="2194815117" sldId="259"/>
            <ac:cxnSpMk id="29" creationId="{25678317-2230-4D8F-B0D7-29185CC44BCB}"/>
          </ac:cxnSpMkLst>
        </pc:cxnChg>
        <pc:cxnChg chg="add mod">
          <ac:chgData name="Joseph Perry (HAM)" userId="01c7ac98-08d8-4578-b7c5-79275007b0bb" providerId="ADAL" clId="{B4A2DE33-F29A-48AE-859D-E2B391663281}" dt="2020-11-26T17:22:20.326" v="797" actId="14100"/>
          <ac:cxnSpMkLst>
            <pc:docMk/>
            <pc:sldMk cId="2194815117" sldId="259"/>
            <ac:cxnSpMk id="31" creationId="{AD33330C-3F6D-4124-816D-E8540DEC6F23}"/>
          </ac:cxnSpMkLst>
        </pc:cxnChg>
      </pc:sldChg>
      <pc:sldChg chg="del">
        <pc:chgData name="Joseph Perry (HAM)" userId="01c7ac98-08d8-4578-b7c5-79275007b0bb" providerId="ADAL" clId="{B4A2DE33-F29A-48AE-859D-E2B391663281}" dt="2020-11-26T17:24:54.961" v="830" actId="2696"/>
        <pc:sldMkLst>
          <pc:docMk/>
          <pc:sldMk cId="891806216" sldId="260"/>
        </pc:sldMkLst>
      </pc:sldChg>
      <pc:sldChg chg="addSp delSp modSp modAnim modNotesTx">
        <pc:chgData name="Joseph Perry (HAM)" userId="01c7ac98-08d8-4578-b7c5-79275007b0bb" providerId="ADAL" clId="{B4A2DE33-F29A-48AE-859D-E2B391663281}" dt="2020-11-26T17:40:24.162" v="1470" actId="20577"/>
        <pc:sldMkLst>
          <pc:docMk/>
          <pc:sldMk cId="1311494288" sldId="261"/>
        </pc:sldMkLst>
        <pc:spChg chg="mod">
          <ac:chgData name="Joseph Perry (HAM)" userId="01c7ac98-08d8-4578-b7c5-79275007b0bb" providerId="ADAL" clId="{B4A2DE33-F29A-48AE-859D-E2B391663281}" dt="2020-11-26T17:26:33.770" v="860" actId="20577"/>
          <ac:spMkLst>
            <pc:docMk/>
            <pc:sldMk cId="1311494288" sldId="261"/>
            <ac:spMk id="2" creationId="{F5EDD1B7-98E3-4C65-B593-2111E285A7D4}"/>
          </ac:spMkLst>
        </pc:spChg>
        <pc:spChg chg="mod">
          <ac:chgData name="Joseph Perry (HAM)" userId="01c7ac98-08d8-4578-b7c5-79275007b0bb" providerId="ADAL" clId="{B4A2DE33-F29A-48AE-859D-E2B391663281}" dt="2020-11-26T17:33:33.439" v="1365" actId="1076"/>
          <ac:spMkLst>
            <pc:docMk/>
            <pc:sldMk cId="1311494288" sldId="261"/>
            <ac:spMk id="3" creationId="{C9ED1326-B70F-4B65-A458-E5196FB7EC0B}"/>
          </ac:spMkLst>
        </pc:spChg>
        <pc:spChg chg="mod">
          <ac:chgData name="Joseph Perry (HAM)" userId="01c7ac98-08d8-4578-b7c5-79275007b0bb" providerId="ADAL" clId="{B4A2DE33-F29A-48AE-859D-E2B391663281}" dt="2020-11-26T17:37:23.985" v="1445" actId="1076"/>
          <ac:spMkLst>
            <pc:docMk/>
            <pc:sldMk cId="1311494288" sldId="261"/>
            <ac:spMk id="4" creationId="{5D77D1D8-9BB5-425F-B61F-A38157727B27}"/>
          </ac:spMkLst>
        </pc:spChg>
        <pc:spChg chg="mod">
          <ac:chgData name="Joseph Perry (HAM)" userId="01c7ac98-08d8-4578-b7c5-79275007b0bb" providerId="ADAL" clId="{B4A2DE33-F29A-48AE-859D-E2B391663281}" dt="2020-11-26T17:34:35.748" v="1381" actId="14100"/>
          <ac:spMkLst>
            <pc:docMk/>
            <pc:sldMk cId="1311494288" sldId="261"/>
            <ac:spMk id="6" creationId="{67661C61-C618-4A08-8C8B-76E0E3C77E52}"/>
          </ac:spMkLst>
        </pc:spChg>
        <pc:spChg chg="add mod">
          <ac:chgData name="Joseph Perry (HAM)" userId="01c7ac98-08d8-4578-b7c5-79275007b0bb" providerId="ADAL" clId="{B4A2DE33-F29A-48AE-859D-E2B391663281}" dt="2020-11-26T17:37:19.721" v="1443" actId="1076"/>
          <ac:spMkLst>
            <pc:docMk/>
            <pc:sldMk cId="1311494288" sldId="261"/>
            <ac:spMk id="8" creationId="{835174CA-193A-482D-AC4B-3FE749C25A76}"/>
          </ac:spMkLst>
        </pc:spChg>
        <pc:spChg chg="add mod">
          <ac:chgData name="Joseph Perry (HAM)" userId="01c7ac98-08d8-4578-b7c5-79275007b0bb" providerId="ADAL" clId="{B4A2DE33-F29A-48AE-859D-E2B391663281}" dt="2020-11-26T17:30:30.221" v="1226" actId="20577"/>
          <ac:spMkLst>
            <pc:docMk/>
            <pc:sldMk cId="1311494288" sldId="261"/>
            <ac:spMk id="10" creationId="{7C6A7E99-84EF-4A01-A2C0-8B09C839B81F}"/>
          </ac:spMkLst>
        </pc:spChg>
        <pc:spChg chg="mod">
          <ac:chgData name="Joseph Perry (HAM)" userId="01c7ac98-08d8-4578-b7c5-79275007b0bb" providerId="ADAL" clId="{B4A2DE33-F29A-48AE-859D-E2B391663281}" dt="2020-11-26T17:36:00.574" v="1407" actId="20577"/>
          <ac:spMkLst>
            <pc:docMk/>
            <pc:sldMk cId="1311494288" sldId="261"/>
            <ac:spMk id="21" creationId="{4E1BDD2C-CD4E-4294-82DC-701E4B9D9803}"/>
          </ac:spMkLst>
        </pc:spChg>
        <pc:graphicFrameChg chg="add del mod modGraphic">
          <ac:chgData name="Joseph Perry (HAM)" userId="01c7ac98-08d8-4578-b7c5-79275007b0bb" providerId="ADAL" clId="{B4A2DE33-F29A-48AE-859D-E2B391663281}" dt="2020-11-26T17:35:38.495" v="1391" actId="478"/>
          <ac:graphicFrameMkLst>
            <pc:docMk/>
            <pc:sldMk cId="1311494288" sldId="261"/>
            <ac:graphicFrameMk id="16" creationId="{AF4AA23E-5D36-4320-A9E2-2C725A231DFD}"/>
          </ac:graphicFrameMkLst>
        </pc:graphicFrameChg>
        <pc:picChg chg="mod">
          <ac:chgData name="Joseph Perry (HAM)" userId="01c7ac98-08d8-4578-b7c5-79275007b0bb" providerId="ADAL" clId="{B4A2DE33-F29A-48AE-859D-E2B391663281}" dt="2020-11-26T17:34:41.692" v="1384" actId="1076"/>
          <ac:picMkLst>
            <pc:docMk/>
            <pc:sldMk cId="1311494288" sldId="261"/>
            <ac:picMk id="5" creationId="{0C970C56-6DB9-41D0-BEB4-16813559F264}"/>
          </ac:picMkLst>
        </pc:picChg>
        <pc:picChg chg="add mod">
          <ac:chgData name="Joseph Perry (HAM)" userId="01c7ac98-08d8-4578-b7c5-79275007b0bb" providerId="ADAL" clId="{B4A2DE33-F29A-48AE-859D-E2B391663281}" dt="2020-11-26T17:30:38.026" v="1229" actId="14100"/>
          <ac:picMkLst>
            <pc:docMk/>
            <pc:sldMk cId="1311494288" sldId="261"/>
            <ac:picMk id="9" creationId="{54510A0E-28A3-4076-AC2D-5363D32F6D33}"/>
          </ac:picMkLst>
        </pc:picChg>
        <pc:picChg chg="add mod">
          <ac:chgData name="Joseph Perry (HAM)" userId="01c7ac98-08d8-4578-b7c5-79275007b0bb" providerId="ADAL" clId="{B4A2DE33-F29A-48AE-859D-E2B391663281}" dt="2020-11-26T17:33:33.439" v="1365" actId="1076"/>
          <ac:picMkLst>
            <pc:docMk/>
            <pc:sldMk cId="1311494288" sldId="261"/>
            <ac:picMk id="13" creationId="{E88E2FD0-791B-422F-9E54-822D37D836FE}"/>
          </ac:picMkLst>
        </pc:picChg>
        <pc:picChg chg="add mod">
          <ac:chgData name="Joseph Perry (HAM)" userId="01c7ac98-08d8-4578-b7c5-79275007b0bb" providerId="ADAL" clId="{B4A2DE33-F29A-48AE-859D-E2B391663281}" dt="2020-11-26T17:33:33.439" v="1365" actId="1076"/>
          <ac:picMkLst>
            <pc:docMk/>
            <pc:sldMk cId="1311494288" sldId="261"/>
            <ac:picMk id="14" creationId="{66594818-0E31-47E8-A7BA-524B287B9479}"/>
          </ac:picMkLst>
        </pc:picChg>
        <pc:picChg chg="add mod">
          <ac:chgData name="Joseph Perry (HAM)" userId="01c7ac98-08d8-4578-b7c5-79275007b0bb" providerId="ADAL" clId="{B4A2DE33-F29A-48AE-859D-E2B391663281}" dt="2020-11-26T17:33:33.439" v="1365" actId="1076"/>
          <ac:picMkLst>
            <pc:docMk/>
            <pc:sldMk cId="1311494288" sldId="261"/>
            <ac:picMk id="15" creationId="{CAFF2627-A803-46BD-ABDB-2BEE200CEB70}"/>
          </ac:picMkLst>
        </pc:picChg>
        <pc:picChg chg="add mod">
          <ac:chgData name="Joseph Perry (HAM)" userId="01c7ac98-08d8-4578-b7c5-79275007b0bb" providerId="ADAL" clId="{B4A2DE33-F29A-48AE-859D-E2B391663281}" dt="2020-11-26T17:37:33.032" v="1447" actId="14100"/>
          <ac:picMkLst>
            <pc:docMk/>
            <pc:sldMk cId="1311494288" sldId="261"/>
            <ac:picMk id="18" creationId="{0FD04833-823E-47A6-98A3-B5999C000B99}"/>
          </ac:picMkLst>
        </pc:picChg>
        <pc:picChg chg="add mod">
          <ac:chgData name="Joseph Perry (HAM)" userId="01c7ac98-08d8-4578-b7c5-79275007b0bb" providerId="ADAL" clId="{B4A2DE33-F29A-48AE-859D-E2B391663281}" dt="2020-11-26T17:37:35.593" v="1448" actId="14100"/>
          <ac:picMkLst>
            <pc:docMk/>
            <pc:sldMk cId="1311494288" sldId="261"/>
            <ac:picMk id="19" creationId="{8489B28A-E8AC-4485-8835-66108DE6EC62}"/>
          </ac:picMkLst>
        </pc:picChg>
        <pc:cxnChg chg="add mod">
          <ac:chgData name="Joseph Perry (HAM)" userId="01c7ac98-08d8-4578-b7c5-79275007b0bb" providerId="ADAL" clId="{B4A2DE33-F29A-48AE-859D-E2B391663281}" dt="2020-11-26T17:30:41.545" v="1231" actId="14100"/>
          <ac:cxnSpMkLst>
            <pc:docMk/>
            <pc:sldMk cId="1311494288" sldId="261"/>
            <ac:cxnSpMk id="11" creationId="{FA3D8980-3420-4A1A-BB41-95A4C22EB211}"/>
          </ac:cxnSpMkLst>
        </pc:cxnChg>
        <pc:cxnChg chg="mod">
          <ac:chgData name="Joseph Perry (HAM)" userId="01c7ac98-08d8-4578-b7c5-79275007b0bb" providerId="ADAL" clId="{B4A2DE33-F29A-48AE-859D-E2B391663281}" dt="2020-11-26T17:37:22.033" v="1444" actId="1076"/>
          <ac:cxnSpMkLst>
            <pc:docMk/>
            <pc:sldMk cId="1311494288" sldId="261"/>
            <ac:cxnSpMk id="22" creationId="{7937B1BF-7BCD-4F6B-9715-1E56E9BE43A7}"/>
          </ac:cxnSpMkLst>
        </pc:cxnChg>
      </pc:sldChg>
      <pc:sldChg chg="addSp delSp modSp delAnim modAnim">
        <pc:chgData name="Joseph Perry (HAM)" userId="01c7ac98-08d8-4578-b7c5-79275007b0bb" providerId="ADAL" clId="{B4A2DE33-F29A-48AE-859D-E2B391663281}" dt="2020-11-26T17:49:05.558" v="2102" actId="20577"/>
        <pc:sldMkLst>
          <pc:docMk/>
          <pc:sldMk cId="3849784471" sldId="262"/>
        </pc:sldMkLst>
        <pc:spChg chg="mod">
          <ac:chgData name="Joseph Perry (HAM)" userId="01c7ac98-08d8-4578-b7c5-79275007b0bb" providerId="ADAL" clId="{B4A2DE33-F29A-48AE-859D-E2B391663281}" dt="2020-11-26T17:49:05.558" v="2102" actId="20577"/>
          <ac:spMkLst>
            <pc:docMk/>
            <pc:sldMk cId="3849784471" sldId="262"/>
            <ac:spMk id="2" creationId="{F5EDD1B7-98E3-4C65-B593-2111E285A7D4}"/>
          </ac:spMkLst>
        </pc:spChg>
        <pc:spChg chg="add mod">
          <ac:chgData name="Joseph Perry (HAM)" userId="01c7ac98-08d8-4578-b7c5-79275007b0bb" providerId="ADAL" clId="{B4A2DE33-F29A-48AE-859D-E2B391663281}" dt="2020-11-26T17:41:10.804" v="1481" actId="1076"/>
          <ac:spMkLst>
            <pc:docMk/>
            <pc:sldMk cId="3849784471" sldId="262"/>
            <ac:spMk id="6" creationId="{F5F7C27D-EE6B-4F99-AF80-E05721678B58}"/>
          </ac:spMkLst>
        </pc:spChg>
        <pc:spChg chg="add mod">
          <ac:chgData name="Joseph Perry (HAM)" userId="01c7ac98-08d8-4578-b7c5-79275007b0bb" providerId="ADAL" clId="{B4A2DE33-F29A-48AE-859D-E2B391663281}" dt="2020-11-26T17:41:13.980" v="1482" actId="1076"/>
          <ac:spMkLst>
            <pc:docMk/>
            <pc:sldMk cId="3849784471" sldId="262"/>
            <ac:spMk id="7" creationId="{E40DFA08-A6D7-47D5-9FB4-3B60F36F4923}"/>
          </ac:spMkLst>
        </pc:spChg>
        <pc:spChg chg="add mod">
          <ac:chgData name="Joseph Perry (HAM)" userId="01c7ac98-08d8-4578-b7c5-79275007b0bb" providerId="ADAL" clId="{B4A2DE33-F29A-48AE-859D-E2B391663281}" dt="2020-11-26T17:42:17.819" v="1503" actId="1076"/>
          <ac:spMkLst>
            <pc:docMk/>
            <pc:sldMk cId="3849784471" sldId="262"/>
            <ac:spMk id="9" creationId="{90A59214-5CD2-4561-B3A1-FC885EF166B9}"/>
          </ac:spMkLst>
        </pc:spChg>
        <pc:spChg chg="add del">
          <ac:chgData name="Joseph Perry (HAM)" userId="01c7ac98-08d8-4578-b7c5-79275007b0bb" providerId="ADAL" clId="{B4A2DE33-F29A-48AE-859D-E2B391663281}" dt="2020-11-26T17:42:07.832" v="1499" actId="478"/>
          <ac:spMkLst>
            <pc:docMk/>
            <pc:sldMk cId="3849784471" sldId="262"/>
            <ac:spMk id="10" creationId="{D809E71E-CC23-461F-99F2-F956B2E1CA68}"/>
          </ac:spMkLst>
        </pc:spChg>
        <pc:spChg chg="add mod">
          <ac:chgData name="Joseph Perry (HAM)" userId="01c7ac98-08d8-4578-b7c5-79275007b0bb" providerId="ADAL" clId="{B4A2DE33-F29A-48AE-859D-E2B391663281}" dt="2020-11-26T17:42:12.651" v="1501" actId="14100"/>
          <ac:spMkLst>
            <pc:docMk/>
            <pc:sldMk cId="3849784471" sldId="262"/>
            <ac:spMk id="11" creationId="{9C3732C3-F017-4540-B3C5-254B04F322E8}"/>
          </ac:spMkLst>
        </pc:spChg>
        <pc:spChg chg="mod">
          <ac:chgData name="Joseph Perry (HAM)" userId="01c7ac98-08d8-4578-b7c5-79275007b0bb" providerId="ADAL" clId="{B4A2DE33-F29A-48AE-859D-E2B391663281}" dt="2020-11-26T17:43:59.077" v="1540" actId="20577"/>
          <ac:spMkLst>
            <pc:docMk/>
            <pc:sldMk cId="3849784471" sldId="262"/>
            <ac:spMk id="13" creationId="{926CA520-4531-4439-BECF-E1C529105EB4}"/>
          </ac:spMkLst>
        </pc:spChg>
        <pc:spChg chg="add mod">
          <ac:chgData name="Joseph Perry (HAM)" userId="01c7ac98-08d8-4578-b7c5-79275007b0bb" providerId="ADAL" clId="{B4A2DE33-F29A-48AE-859D-E2B391663281}" dt="2020-11-26T17:42:25.118" v="1513" actId="20577"/>
          <ac:spMkLst>
            <pc:docMk/>
            <pc:sldMk cId="3849784471" sldId="262"/>
            <ac:spMk id="15" creationId="{9521F688-B629-4DE1-8A1D-502567A7A520}"/>
          </ac:spMkLst>
        </pc:spChg>
        <pc:spChg chg="add mod">
          <ac:chgData name="Joseph Perry (HAM)" userId="01c7ac98-08d8-4578-b7c5-79275007b0bb" providerId="ADAL" clId="{B4A2DE33-F29A-48AE-859D-E2B391663281}" dt="2020-11-26T17:46:06.072" v="1736" actId="1076"/>
          <ac:spMkLst>
            <pc:docMk/>
            <pc:sldMk cId="3849784471" sldId="262"/>
            <ac:spMk id="21" creationId="{8FEEC2AC-AE60-41D6-8FD3-EA5CF61443F8}"/>
          </ac:spMkLst>
        </pc:spChg>
        <pc:spChg chg="add mod">
          <ac:chgData name="Joseph Perry (HAM)" userId="01c7ac98-08d8-4578-b7c5-79275007b0bb" providerId="ADAL" clId="{B4A2DE33-F29A-48AE-859D-E2B391663281}" dt="2020-11-26T17:46:00.864" v="1735" actId="1076"/>
          <ac:spMkLst>
            <pc:docMk/>
            <pc:sldMk cId="3849784471" sldId="262"/>
            <ac:spMk id="22" creationId="{FB235BB8-CFDA-408D-917C-4BA4585C123B}"/>
          </ac:spMkLst>
        </pc:spChg>
        <pc:spChg chg="add mod">
          <ac:chgData name="Joseph Perry (HAM)" userId="01c7ac98-08d8-4578-b7c5-79275007b0bb" providerId="ADAL" clId="{B4A2DE33-F29A-48AE-859D-E2B391663281}" dt="2020-11-26T17:45:54.231" v="1733" actId="1076"/>
          <ac:spMkLst>
            <pc:docMk/>
            <pc:sldMk cId="3849784471" sldId="262"/>
            <ac:spMk id="23" creationId="{A364D219-6AC1-4593-B976-E9E6826E0FBA}"/>
          </ac:spMkLst>
        </pc:spChg>
        <pc:spChg chg="mod">
          <ac:chgData name="Joseph Perry (HAM)" userId="01c7ac98-08d8-4578-b7c5-79275007b0bb" providerId="ADAL" clId="{B4A2DE33-F29A-48AE-859D-E2B391663281}" dt="2020-11-26T17:46:23.302" v="1739" actId="1076"/>
          <ac:spMkLst>
            <pc:docMk/>
            <pc:sldMk cId="3849784471" sldId="262"/>
            <ac:spMk id="25" creationId="{F268CBAD-9367-4AAB-B0D2-F4AB2BD9178C}"/>
          </ac:spMkLst>
        </pc:spChg>
        <pc:spChg chg="add mod">
          <ac:chgData name="Joseph Perry (HAM)" userId="01c7ac98-08d8-4578-b7c5-79275007b0bb" providerId="ADAL" clId="{B4A2DE33-F29A-48AE-859D-E2B391663281}" dt="2020-11-26T17:48:54.686" v="2100" actId="20577"/>
          <ac:spMkLst>
            <pc:docMk/>
            <pc:sldMk cId="3849784471" sldId="262"/>
            <ac:spMk id="26" creationId="{8952004C-8F1F-4698-A559-6080DBD294F1}"/>
          </ac:spMkLst>
        </pc:spChg>
        <pc:picChg chg="add mod modCrop">
          <ac:chgData name="Joseph Perry (HAM)" userId="01c7ac98-08d8-4578-b7c5-79275007b0bb" providerId="ADAL" clId="{B4A2DE33-F29A-48AE-859D-E2B391663281}" dt="2020-11-26T17:46:25.393" v="1741" actId="1076"/>
          <ac:picMkLst>
            <pc:docMk/>
            <pc:sldMk cId="3849784471" sldId="262"/>
            <ac:picMk id="3" creationId="{3F8C9C4F-FC33-4A8B-B7B3-927AD6ACFC01}"/>
          </ac:picMkLst>
        </pc:picChg>
        <pc:picChg chg="add mod modCrop">
          <ac:chgData name="Joseph Perry (HAM)" userId="01c7ac98-08d8-4578-b7c5-79275007b0bb" providerId="ADAL" clId="{B4A2DE33-F29A-48AE-859D-E2B391663281}" dt="2020-11-26T17:47:32.652" v="1763" actId="14100"/>
          <ac:picMkLst>
            <pc:docMk/>
            <pc:sldMk cId="3849784471" sldId="262"/>
            <ac:picMk id="4" creationId="{8A377628-6BD2-45F8-98F4-7DE31034FF2F}"/>
          </ac:picMkLst>
        </pc:picChg>
        <pc:picChg chg="add del">
          <ac:chgData name="Joseph Perry (HAM)" userId="01c7ac98-08d8-4578-b7c5-79275007b0bb" providerId="ADAL" clId="{B4A2DE33-F29A-48AE-859D-E2B391663281}" dt="2020-11-26T17:36:43.399" v="1430"/>
          <ac:picMkLst>
            <pc:docMk/>
            <pc:sldMk cId="3849784471" sldId="262"/>
            <ac:picMk id="5" creationId="{044A21D6-E89E-4831-8789-B0D85946BC6A}"/>
          </ac:picMkLst>
        </pc:picChg>
        <pc:picChg chg="add mod">
          <ac:chgData name="Joseph Perry (HAM)" userId="01c7ac98-08d8-4578-b7c5-79275007b0bb" providerId="ADAL" clId="{B4A2DE33-F29A-48AE-859D-E2B391663281}" dt="2020-11-26T17:41:19.588" v="1484" actId="14100"/>
          <ac:picMkLst>
            <pc:docMk/>
            <pc:sldMk cId="3849784471" sldId="262"/>
            <ac:picMk id="8" creationId="{ADA6E04E-2160-416B-A3ED-06451D531933}"/>
          </ac:picMkLst>
        </pc:picChg>
        <pc:picChg chg="add mod">
          <ac:chgData name="Joseph Perry (HAM)" userId="01c7ac98-08d8-4578-b7c5-79275007b0bb" providerId="ADAL" clId="{B4A2DE33-F29A-48AE-859D-E2B391663281}" dt="2020-11-26T17:41:45.860" v="1490" actId="1076"/>
          <ac:picMkLst>
            <pc:docMk/>
            <pc:sldMk cId="3849784471" sldId="262"/>
            <ac:picMk id="12" creationId="{ECFA1E56-D0ED-414B-8F3B-A373030CE7F2}"/>
          </ac:picMkLst>
        </pc:picChg>
        <pc:picChg chg="add mod">
          <ac:chgData name="Joseph Perry (HAM)" userId="01c7ac98-08d8-4578-b7c5-79275007b0bb" providerId="ADAL" clId="{B4A2DE33-F29A-48AE-859D-E2B391663281}" dt="2020-11-26T17:42:14.259" v="1502" actId="1076"/>
          <ac:picMkLst>
            <pc:docMk/>
            <pc:sldMk cId="3849784471" sldId="262"/>
            <ac:picMk id="14" creationId="{24786EAE-D085-43E7-8ADE-D1CE15226ACB}"/>
          </ac:picMkLst>
        </pc:picChg>
        <pc:picChg chg="add mod">
          <ac:chgData name="Joseph Perry (HAM)" userId="01c7ac98-08d8-4578-b7c5-79275007b0bb" providerId="ADAL" clId="{B4A2DE33-F29A-48AE-859D-E2B391663281}" dt="2020-11-26T17:46:06.072" v="1736" actId="1076"/>
          <ac:picMkLst>
            <pc:docMk/>
            <pc:sldMk cId="3849784471" sldId="262"/>
            <ac:picMk id="19" creationId="{0EF8AE03-F218-4F6A-AB37-9D85C36EB9DD}"/>
          </ac:picMkLst>
        </pc:picChg>
        <pc:picChg chg="add mod">
          <ac:chgData name="Joseph Perry (HAM)" userId="01c7ac98-08d8-4578-b7c5-79275007b0bb" providerId="ADAL" clId="{B4A2DE33-F29A-48AE-859D-E2B391663281}" dt="2020-11-26T17:46:00.864" v="1735" actId="1076"/>
          <ac:picMkLst>
            <pc:docMk/>
            <pc:sldMk cId="3849784471" sldId="262"/>
            <ac:picMk id="20" creationId="{EA90B06D-7755-47ED-86B9-089E889D4676}"/>
          </ac:picMkLst>
        </pc:picChg>
        <pc:cxnChg chg="add mod">
          <ac:chgData name="Joseph Perry (HAM)" userId="01c7ac98-08d8-4578-b7c5-79275007b0bb" providerId="ADAL" clId="{B4A2DE33-F29A-48AE-859D-E2B391663281}" dt="2020-11-26T17:42:50.325" v="1516" actId="1076"/>
          <ac:cxnSpMkLst>
            <pc:docMk/>
            <pc:sldMk cId="3849784471" sldId="262"/>
            <ac:cxnSpMk id="16" creationId="{2A74299A-178E-4F5A-A6E7-8D71FBB057B0}"/>
          </ac:cxnSpMkLst>
        </pc:cxnChg>
        <pc:cxnChg chg="add del">
          <ac:chgData name="Joseph Perry (HAM)" userId="01c7ac98-08d8-4578-b7c5-79275007b0bb" providerId="ADAL" clId="{B4A2DE33-F29A-48AE-859D-E2B391663281}" dt="2020-11-26T17:42:53.277" v="1518"/>
          <ac:cxnSpMkLst>
            <pc:docMk/>
            <pc:sldMk cId="3849784471" sldId="262"/>
            <ac:cxnSpMk id="17" creationId="{C4CD4731-DDAC-4DC5-8987-FEC2B80E390E}"/>
          </ac:cxnSpMkLst>
        </pc:cxnChg>
        <pc:cxnChg chg="add mod">
          <ac:chgData name="Joseph Perry (HAM)" userId="01c7ac98-08d8-4578-b7c5-79275007b0bb" providerId="ADAL" clId="{B4A2DE33-F29A-48AE-859D-E2B391663281}" dt="2020-11-26T17:46:29.604" v="1753" actId="1036"/>
          <ac:cxnSpMkLst>
            <pc:docMk/>
            <pc:sldMk cId="3849784471" sldId="262"/>
            <ac:cxnSpMk id="18" creationId="{DE5A157C-835C-46F7-AFC7-705C9BA79869}"/>
          </ac:cxnSpMkLst>
        </pc:cxnChg>
      </pc:sldChg>
      <pc:sldChg chg="del">
        <pc:chgData name="Joseph Perry (HAM)" userId="01c7ac98-08d8-4578-b7c5-79275007b0bb" providerId="ADAL" clId="{B4A2DE33-F29A-48AE-859D-E2B391663281}" dt="2020-11-26T17:24:43.830" v="828" actId="2696"/>
        <pc:sldMkLst>
          <pc:docMk/>
          <pc:sldMk cId="857511934" sldId="263"/>
        </pc:sldMkLst>
      </pc:sldChg>
      <pc:sldMasterChg chg="modSp">
        <pc:chgData name="Joseph Perry (HAM)" userId="01c7ac98-08d8-4578-b7c5-79275007b0bb" providerId="ADAL" clId="{B4A2DE33-F29A-48AE-859D-E2B391663281}" dt="2020-11-26T17:40:17.150" v="1469" actId="20577"/>
        <pc:sldMasterMkLst>
          <pc:docMk/>
          <pc:sldMasterMk cId="2580039959" sldId="2147483660"/>
        </pc:sldMasterMkLst>
        <pc:spChg chg="mod">
          <ac:chgData name="Joseph Perry (HAM)" userId="01c7ac98-08d8-4578-b7c5-79275007b0bb" providerId="ADAL" clId="{B4A2DE33-F29A-48AE-859D-E2B391663281}" dt="2020-11-26T17:40:17.150" v="1469" actId="20577"/>
          <ac:spMkLst>
            <pc:docMk/>
            <pc:sldMasterMk cId="2580039959" sldId="2147483660"/>
            <ac:spMk id="7" creationId="{3660BC84-7C1C-4DAF-A730-BD057F4F7271}"/>
          </ac:spMkLst>
        </pc:spChg>
        <pc:spChg chg="mod">
          <ac:chgData name="Joseph Perry (HAM)" userId="01c7ac98-08d8-4578-b7c5-79275007b0bb" providerId="ADAL" clId="{B4A2DE33-F29A-48AE-859D-E2B391663281}" dt="2020-11-26T17:40:08.064" v="1451" actId="20577"/>
          <ac:spMkLst>
            <pc:docMk/>
            <pc:sldMasterMk cId="2580039959" sldId="2147483660"/>
            <ac:spMk id="8" creationId="{04684CF4-32FB-4B76-913B-AD52028E58DB}"/>
          </ac:spMkLst>
        </pc:spChg>
      </pc:sldMasterChg>
    </pc:docChg>
  </pc:docChgLst>
  <pc:docChgLst>
    <pc:chgData name="Joseph Perry (HAM)" userId="01c7ac98-08d8-4578-b7c5-79275007b0bb" providerId="ADAL" clId="{7474192B-1FF9-47CD-AA48-3E348A7C1582}"/>
    <pc:docChg chg="custSel addSld modSld">
      <pc:chgData name="Joseph Perry (HAM)" userId="01c7ac98-08d8-4578-b7c5-79275007b0bb" providerId="ADAL" clId="{7474192B-1FF9-47CD-AA48-3E348A7C1582}" dt="2020-11-26T08:17:03.813" v="709"/>
      <pc:docMkLst>
        <pc:docMk/>
      </pc:docMkLst>
      <pc:sldChg chg="add">
        <pc:chgData name="Joseph Perry (HAM)" userId="01c7ac98-08d8-4578-b7c5-79275007b0bb" providerId="ADAL" clId="{7474192B-1FF9-47CD-AA48-3E348A7C1582}" dt="2020-11-26T08:17:03.813" v="709"/>
        <pc:sldMkLst>
          <pc:docMk/>
          <pc:sldMk cId="3291093665" sldId="257"/>
        </pc:sldMkLst>
      </pc:sldChg>
      <pc:sldChg chg="addSp delSp modSp modNotesTx">
        <pc:chgData name="Joseph Perry (HAM)" userId="01c7ac98-08d8-4578-b7c5-79275007b0bb" providerId="ADAL" clId="{7474192B-1FF9-47CD-AA48-3E348A7C1582}" dt="2020-11-26T08:15:02.964" v="700" actId="20577"/>
        <pc:sldMkLst>
          <pc:docMk/>
          <pc:sldMk cId="2194815117" sldId="259"/>
        </pc:sldMkLst>
        <pc:spChg chg="mod">
          <ac:chgData name="Joseph Perry (HAM)" userId="01c7ac98-08d8-4578-b7c5-79275007b0bb" providerId="ADAL" clId="{7474192B-1FF9-47CD-AA48-3E348A7C1582}" dt="2020-11-26T08:10:39.434" v="419" actId="6549"/>
          <ac:spMkLst>
            <pc:docMk/>
            <pc:sldMk cId="2194815117" sldId="259"/>
            <ac:spMk id="2" creationId="{0152A35D-081F-427E-BD4C-893580D7DB06}"/>
          </ac:spMkLst>
        </pc:spChg>
        <pc:spChg chg="add del mod">
          <ac:chgData name="Joseph Perry (HAM)" userId="01c7ac98-08d8-4578-b7c5-79275007b0bb" providerId="ADAL" clId="{7474192B-1FF9-47CD-AA48-3E348A7C1582}" dt="2020-11-26T08:14:22.790" v="635" actId="478"/>
          <ac:spMkLst>
            <pc:docMk/>
            <pc:sldMk cId="2194815117" sldId="259"/>
            <ac:spMk id="3" creationId="{AB6325A6-CE7E-4002-BC50-F9A4127FF928}"/>
          </ac:spMkLst>
        </pc:spChg>
        <pc:spChg chg="mod">
          <ac:chgData name="Joseph Perry (HAM)" userId="01c7ac98-08d8-4578-b7c5-79275007b0bb" providerId="ADAL" clId="{7474192B-1FF9-47CD-AA48-3E348A7C1582}" dt="2020-11-26T08:05:11.351" v="91" actId="20577"/>
          <ac:spMkLst>
            <pc:docMk/>
            <pc:sldMk cId="2194815117" sldId="259"/>
            <ac:spMk id="4" creationId="{2185D82E-8384-4E7E-B2DE-77A5E6277DF4}"/>
          </ac:spMkLst>
        </pc:spChg>
        <pc:spChg chg="del">
          <ac:chgData name="Joseph Perry (HAM)" userId="01c7ac98-08d8-4578-b7c5-79275007b0bb" providerId="ADAL" clId="{7474192B-1FF9-47CD-AA48-3E348A7C1582}" dt="2020-11-26T08:06:28.261" v="95" actId="478"/>
          <ac:spMkLst>
            <pc:docMk/>
            <pc:sldMk cId="2194815117" sldId="259"/>
            <ac:spMk id="16" creationId="{400F2DC7-043D-463A-B4B1-DBEB0EDDF22F}"/>
          </ac:spMkLst>
        </pc:spChg>
        <pc:spChg chg="add mod">
          <ac:chgData name="Joseph Perry (HAM)" userId="01c7ac98-08d8-4578-b7c5-79275007b0bb" providerId="ADAL" clId="{7474192B-1FF9-47CD-AA48-3E348A7C1582}" dt="2020-11-26T08:07:34.769" v="170" actId="20577"/>
          <ac:spMkLst>
            <pc:docMk/>
            <pc:sldMk cId="2194815117" sldId="259"/>
            <ac:spMk id="22" creationId="{FBDEC913-F972-48E1-B44E-0CBEB7795296}"/>
          </ac:spMkLst>
        </pc:spChg>
        <pc:spChg chg="add del mod">
          <ac:chgData name="Joseph Perry (HAM)" userId="01c7ac98-08d8-4578-b7c5-79275007b0bb" providerId="ADAL" clId="{7474192B-1FF9-47CD-AA48-3E348A7C1582}" dt="2020-11-26T08:06:50.678" v="102" actId="478"/>
          <ac:spMkLst>
            <pc:docMk/>
            <pc:sldMk cId="2194815117" sldId="259"/>
            <ac:spMk id="23" creationId="{409526C2-84E2-4E7E-824E-67E0C5523AFB}"/>
          </ac:spMkLst>
        </pc:spChg>
        <pc:spChg chg="add del mod">
          <ac:chgData name="Joseph Perry (HAM)" userId="01c7ac98-08d8-4578-b7c5-79275007b0bb" providerId="ADAL" clId="{7474192B-1FF9-47CD-AA48-3E348A7C1582}" dt="2020-11-26T08:06:50.678" v="102" actId="478"/>
          <ac:spMkLst>
            <pc:docMk/>
            <pc:sldMk cId="2194815117" sldId="259"/>
            <ac:spMk id="24" creationId="{BC5E9A71-C18B-4A9D-97D5-C553F83C928C}"/>
          </ac:spMkLst>
        </pc:spChg>
        <pc:graphicFrameChg chg="del">
          <ac:chgData name="Joseph Perry (HAM)" userId="01c7ac98-08d8-4578-b7c5-79275007b0bb" providerId="ADAL" clId="{7474192B-1FF9-47CD-AA48-3E348A7C1582}" dt="2020-11-26T08:06:04.488" v="92" actId="478"/>
          <ac:graphicFrameMkLst>
            <pc:docMk/>
            <pc:sldMk cId="2194815117" sldId="259"/>
            <ac:graphicFrameMk id="15" creationId="{DCA55A4E-66CD-4E12-B963-CA5E5AD3ED1F}"/>
          </ac:graphicFrameMkLst>
        </pc:graphicFrameChg>
        <pc:picChg chg="del">
          <ac:chgData name="Joseph Perry (HAM)" userId="01c7ac98-08d8-4578-b7c5-79275007b0bb" providerId="ADAL" clId="{7474192B-1FF9-47CD-AA48-3E348A7C1582}" dt="2020-11-26T08:06:04.488" v="92" actId="478"/>
          <ac:picMkLst>
            <pc:docMk/>
            <pc:sldMk cId="2194815117" sldId="259"/>
            <ac:picMk id="17" creationId="{BD926D83-87C2-448B-A95A-760D9E7CF4F5}"/>
          </ac:picMkLst>
        </pc:picChg>
        <pc:picChg chg="del">
          <ac:chgData name="Joseph Perry (HAM)" userId="01c7ac98-08d8-4578-b7c5-79275007b0bb" providerId="ADAL" clId="{7474192B-1FF9-47CD-AA48-3E348A7C1582}" dt="2020-11-26T08:06:04.488" v="92" actId="478"/>
          <ac:picMkLst>
            <pc:docMk/>
            <pc:sldMk cId="2194815117" sldId="259"/>
            <ac:picMk id="18" creationId="{193B0672-9149-4EEE-A5E3-B9703C33BBE8}"/>
          </ac:picMkLst>
        </pc:picChg>
        <pc:picChg chg="del">
          <ac:chgData name="Joseph Perry (HAM)" userId="01c7ac98-08d8-4578-b7c5-79275007b0bb" providerId="ADAL" clId="{7474192B-1FF9-47CD-AA48-3E348A7C1582}" dt="2020-11-26T08:06:04.488" v="92" actId="478"/>
          <ac:picMkLst>
            <pc:docMk/>
            <pc:sldMk cId="2194815117" sldId="259"/>
            <ac:picMk id="19" creationId="{B12831DE-52F7-4AB7-9C6F-3EB48BE82E78}"/>
          </ac:picMkLst>
        </pc:picChg>
        <pc:picChg chg="del">
          <ac:chgData name="Joseph Perry (HAM)" userId="01c7ac98-08d8-4578-b7c5-79275007b0bb" providerId="ADAL" clId="{7474192B-1FF9-47CD-AA48-3E348A7C1582}" dt="2020-11-26T08:06:04.488" v="92" actId="478"/>
          <ac:picMkLst>
            <pc:docMk/>
            <pc:sldMk cId="2194815117" sldId="259"/>
            <ac:picMk id="20" creationId="{0AD44736-0BFC-43FD-869C-A14188075AB3}"/>
          </ac:picMkLst>
        </pc:picChg>
        <pc:picChg chg="del">
          <ac:chgData name="Joseph Perry (HAM)" userId="01c7ac98-08d8-4578-b7c5-79275007b0bb" providerId="ADAL" clId="{7474192B-1FF9-47CD-AA48-3E348A7C1582}" dt="2020-11-26T08:06:04.488" v="92" actId="478"/>
          <ac:picMkLst>
            <pc:docMk/>
            <pc:sldMk cId="2194815117" sldId="259"/>
            <ac:picMk id="21" creationId="{0FEF4A63-526C-496D-BF84-70AEFD192F1C}"/>
          </ac:picMkLst>
        </pc:picChg>
        <pc:picChg chg="add del mod">
          <ac:chgData name="Joseph Perry (HAM)" userId="01c7ac98-08d8-4578-b7c5-79275007b0bb" providerId="ADAL" clId="{7474192B-1FF9-47CD-AA48-3E348A7C1582}" dt="2020-11-26T08:06:50.678" v="102" actId="478"/>
          <ac:picMkLst>
            <pc:docMk/>
            <pc:sldMk cId="2194815117" sldId="259"/>
            <ac:picMk id="25" creationId="{5066A34D-4B70-4AF9-B4C7-43AFED7532D0}"/>
          </ac:picMkLst>
        </pc:picChg>
        <pc:picChg chg="add del mod">
          <ac:chgData name="Joseph Perry (HAM)" userId="01c7ac98-08d8-4578-b7c5-79275007b0bb" providerId="ADAL" clId="{7474192B-1FF9-47CD-AA48-3E348A7C1582}" dt="2020-11-26T08:06:50.678" v="102" actId="478"/>
          <ac:picMkLst>
            <pc:docMk/>
            <pc:sldMk cId="2194815117" sldId="259"/>
            <ac:picMk id="26" creationId="{939D3657-5A3C-4961-8C52-52E19F3E5AE3}"/>
          </ac:picMkLst>
        </pc:picChg>
        <pc:picChg chg="add del mod">
          <ac:chgData name="Joseph Perry (HAM)" userId="01c7ac98-08d8-4578-b7c5-79275007b0bb" providerId="ADAL" clId="{7474192B-1FF9-47CD-AA48-3E348A7C1582}" dt="2020-11-26T08:06:50.678" v="102" actId="478"/>
          <ac:picMkLst>
            <pc:docMk/>
            <pc:sldMk cId="2194815117" sldId="259"/>
            <ac:picMk id="27" creationId="{0DBDDEC6-694E-4864-A9E4-36A26885D04E}"/>
          </ac:picMkLst>
        </pc:picChg>
        <pc:picChg chg="add del mod">
          <ac:chgData name="Joseph Perry (HAM)" userId="01c7ac98-08d8-4578-b7c5-79275007b0bb" providerId="ADAL" clId="{7474192B-1FF9-47CD-AA48-3E348A7C1582}" dt="2020-11-26T08:14:48.881" v="640" actId="478"/>
          <ac:picMkLst>
            <pc:docMk/>
            <pc:sldMk cId="2194815117" sldId="259"/>
            <ac:picMk id="30" creationId="{01F22DF8-C4F2-4431-882C-28050DC9D14A}"/>
          </ac:picMkLst>
        </pc:picChg>
        <pc:cxnChg chg="add del mod">
          <ac:chgData name="Joseph Perry (HAM)" userId="01c7ac98-08d8-4578-b7c5-79275007b0bb" providerId="ADAL" clId="{7474192B-1FF9-47CD-AA48-3E348A7C1582}" dt="2020-11-26T08:06:50.678" v="102" actId="478"/>
          <ac:cxnSpMkLst>
            <pc:docMk/>
            <pc:sldMk cId="2194815117" sldId="259"/>
            <ac:cxnSpMk id="28" creationId="{91F91E2D-9C18-46E4-8FCC-FB9D987CF000}"/>
          </ac:cxnSpMkLst>
        </pc:cxnChg>
        <pc:cxnChg chg="add del mod">
          <ac:chgData name="Joseph Perry (HAM)" userId="01c7ac98-08d8-4578-b7c5-79275007b0bb" providerId="ADAL" clId="{7474192B-1FF9-47CD-AA48-3E348A7C1582}" dt="2020-11-26T08:06:36.839" v="99" actId="478"/>
          <ac:cxnSpMkLst>
            <pc:docMk/>
            <pc:sldMk cId="2194815117" sldId="259"/>
            <ac:cxnSpMk id="29" creationId="{126472F2-8DAD-4AAC-A8BC-E9EDA61D06E7}"/>
          </ac:cxnSpMkLst>
        </pc:cxnChg>
      </pc:sldChg>
      <pc:sldChg chg="modSp">
        <pc:chgData name="Joseph Perry (HAM)" userId="01c7ac98-08d8-4578-b7c5-79275007b0bb" providerId="ADAL" clId="{7474192B-1FF9-47CD-AA48-3E348A7C1582}" dt="2020-11-26T08:11:26.243" v="455" actId="20577"/>
        <pc:sldMkLst>
          <pc:docMk/>
          <pc:sldMk cId="891806216" sldId="260"/>
        </pc:sldMkLst>
        <pc:spChg chg="mod">
          <ac:chgData name="Joseph Perry (HAM)" userId="01c7ac98-08d8-4578-b7c5-79275007b0bb" providerId="ADAL" clId="{7474192B-1FF9-47CD-AA48-3E348A7C1582}" dt="2020-11-26T08:11:26.243" v="455" actId="20577"/>
          <ac:spMkLst>
            <pc:docMk/>
            <pc:sldMk cId="891806216" sldId="260"/>
            <ac:spMk id="2" creationId="{0152A35D-081F-427E-BD4C-893580D7DB06}"/>
          </ac:spMkLst>
        </pc:spChg>
      </pc:sldChg>
      <pc:sldChg chg="addSp delSp modSp">
        <pc:chgData name="Joseph Perry (HAM)" userId="01c7ac98-08d8-4578-b7c5-79275007b0bb" providerId="ADAL" clId="{7474192B-1FF9-47CD-AA48-3E348A7C1582}" dt="2020-11-26T08:10:01.485" v="383" actId="478"/>
        <pc:sldMkLst>
          <pc:docMk/>
          <pc:sldMk cId="1311494288" sldId="261"/>
        </pc:sldMkLst>
        <pc:spChg chg="mod">
          <ac:chgData name="Joseph Perry (HAM)" userId="01c7ac98-08d8-4578-b7c5-79275007b0bb" providerId="ADAL" clId="{7474192B-1FF9-47CD-AA48-3E348A7C1582}" dt="2020-11-26T08:04:27.534" v="16" actId="20577"/>
          <ac:spMkLst>
            <pc:docMk/>
            <pc:sldMk cId="1311494288" sldId="261"/>
            <ac:spMk id="2" creationId="{F5EDD1B7-98E3-4C65-B593-2111E285A7D4}"/>
          </ac:spMkLst>
        </pc:spChg>
        <pc:spChg chg="add mod">
          <ac:chgData name="Joseph Perry (HAM)" userId="01c7ac98-08d8-4578-b7c5-79275007b0bb" providerId="ADAL" clId="{7474192B-1FF9-47CD-AA48-3E348A7C1582}" dt="2020-11-26T08:09:00.156" v="287" actId="1076"/>
          <ac:spMkLst>
            <pc:docMk/>
            <pc:sldMk cId="1311494288" sldId="261"/>
            <ac:spMk id="3" creationId="{C9ED1326-B70F-4B65-A458-E5196FB7EC0B}"/>
          </ac:spMkLst>
        </pc:spChg>
        <pc:spChg chg="mod">
          <ac:chgData name="Joseph Perry (HAM)" userId="01c7ac98-08d8-4578-b7c5-79275007b0bb" providerId="ADAL" clId="{7474192B-1FF9-47CD-AA48-3E348A7C1582}" dt="2020-11-26T08:09:30.363" v="368" actId="20577"/>
          <ac:spMkLst>
            <pc:docMk/>
            <pc:sldMk cId="1311494288" sldId="261"/>
            <ac:spMk id="4" creationId="{5D77D1D8-9BB5-425F-B61F-A38157727B27}"/>
          </ac:spMkLst>
        </pc:spChg>
        <pc:spChg chg="mod">
          <ac:chgData name="Joseph Perry (HAM)" userId="01c7ac98-08d8-4578-b7c5-79275007b0bb" providerId="ADAL" clId="{7474192B-1FF9-47CD-AA48-3E348A7C1582}" dt="2020-11-26T08:09:42.763" v="369" actId="1076"/>
          <ac:spMkLst>
            <pc:docMk/>
            <pc:sldMk cId="1311494288" sldId="261"/>
            <ac:spMk id="6" creationId="{67661C61-C618-4A08-8C8B-76E0E3C77E52}"/>
          </ac:spMkLst>
        </pc:spChg>
        <pc:spChg chg="del">
          <ac:chgData name="Joseph Perry (HAM)" userId="01c7ac98-08d8-4578-b7c5-79275007b0bb" providerId="ADAL" clId="{7474192B-1FF9-47CD-AA48-3E348A7C1582}" dt="2020-11-26T08:09:56.268" v="375" actId="478"/>
          <ac:spMkLst>
            <pc:docMk/>
            <pc:sldMk cId="1311494288" sldId="261"/>
            <ac:spMk id="14" creationId="{4EC960A9-09FA-4403-BB1E-4F54708CFFEF}"/>
          </ac:spMkLst>
        </pc:spChg>
        <pc:spChg chg="del">
          <ac:chgData name="Joseph Perry (HAM)" userId="01c7ac98-08d8-4578-b7c5-79275007b0bb" providerId="ADAL" clId="{7474192B-1FF9-47CD-AA48-3E348A7C1582}" dt="2020-11-26T08:09:54.959" v="374" actId="478"/>
          <ac:spMkLst>
            <pc:docMk/>
            <pc:sldMk cId="1311494288" sldId="261"/>
            <ac:spMk id="19" creationId="{F5B9D593-67B4-474B-A468-C3DD4B82366D}"/>
          </ac:spMkLst>
        </pc:spChg>
        <pc:spChg chg="mod">
          <ac:chgData name="Joseph Perry (HAM)" userId="01c7ac98-08d8-4578-b7c5-79275007b0bb" providerId="ADAL" clId="{7474192B-1FF9-47CD-AA48-3E348A7C1582}" dt="2020-11-26T08:08:34.230" v="253" actId="20577"/>
          <ac:spMkLst>
            <pc:docMk/>
            <pc:sldMk cId="1311494288" sldId="261"/>
            <ac:spMk id="21" creationId="{4E1BDD2C-CD4E-4294-82DC-701E4B9D9803}"/>
          </ac:spMkLst>
        </pc:spChg>
        <pc:spChg chg="del">
          <ac:chgData name="Joseph Perry (HAM)" userId="01c7ac98-08d8-4578-b7c5-79275007b0bb" providerId="ADAL" clId="{7474192B-1FF9-47CD-AA48-3E348A7C1582}" dt="2020-11-26T08:08:38.487" v="254" actId="478"/>
          <ac:spMkLst>
            <pc:docMk/>
            <pc:sldMk cId="1311494288" sldId="261"/>
            <ac:spMk id="24" creationId="{AA1162A5-B1B9-4FD8-8785-767FF74556CB}"/>
          </ac:spMkLst>
        </pc:spChg>
        <pc:spChg chg="del">
          <ac:chgData name="Joseph Perry (HAM)" userId="01c7ac98-08d8-4578-b7c5-79275007b0bb" providerId="ADAL" clId="{7474192B-1FF9-47CD-AA48-3E348A7C1582}" dt="2020-11-26T08:08:38.487" v="254" actId="478"/>
          <ac:spMkLst>
            <pc:docMk/>
            <pc:sldMk cId="1311494288" sldId="261"/>
            <ac:spMk id="25" creationId="{E5B806A7-5BA2-4383-A1CC-51947AF16002}"/>
          </ac:spMkLst>
        </pc:spChg>
        <pc:spChg chg="del">
          <ac:chgData name="Joseph Perry (HAM)" userId="01c7ac98-08d8-4578-b7c5-79275007b0bb" providerId="ADAL" clId="{7474192B-1FF9-47CD-AA48-3E348A7C1582}" dt="2020-11-26T08:10:00.918" v="382" actId="478"/>
          <ac:spMkLst>
            <pc:docMk/>
            <pc:sldMk cId="1311494288" sldId="261"/>
            <ac:spMk id="29" creationId="{AAAA0DF8-F572-454A-84BD-745C1BE748EE}"/>
          </ac:spMkLst>
        </pc:spChg>
        <pc:picChg chg="mod">
          <ac:chgData name="Joseph Perry (HAM)" userId="01c7ac98-08d8-4578-b7c5-79275007b0bb" providerId="ADAL" clId="{7474192B-1FF9-47CD-AA48-3E348A7C1582}" dt="2020-11-26T08:09:42.763" v="369" actId="1076"/>
          <ac:picMkLst>
            <pc:docMk/>
            <pc:sldMk cId="1311494288" sldId="261"/>
            <ac:picMk id="5" creationId="{0C970C56-6DB9-41D0-BEB4-16813559F264}"/>
          </ac:picMkLst>
        </pc:picChg>
        <pc:picChg chg="del">
          <ac:chgData name="Joseph Perry (HAM)" userId="01c7ac98-08d8-4578-b7c5-79275007b0bb" providerId="ADAL" clId="{7474192B-1FF9-47CD-AA48-3E348A7C1582}" dt="2020-11-26T08:09:45.230" v="370" actId="478"/>
          <ac:picMkLst>
            <pc:docMk/>
            <pc:sldMk cId="1311494288" sldId="261"/>
            <ac:picMk id="8" creationId="{FC6F5B0E-1689-454F-98EA-DDAA154E6676}"/>
          </ac:picMkLst>
        </pc:picChg>
        <pc:picChg chg="del">
          <ac:chgData name="Joseph Perry (HAM)" userId="01c7ac98-08d8-4578-b7c5-79275007b0bb" providerId="ADAL" clId="{7474192B-1FF9-47CD-AA48-3E348A7C1582}" dt="2020-11-26T08:08:38.487" v="254" actId="478"/>
          <ac:picMkLst>
            <pc:docMk/>
            <pc:sldMk cId="1311494288" sldId="261"/>
            <ac:picMk id="10" creationId="{AC9185EB-8098-46FF-9A8F-289E04F96DC8}"/>
          </ac:picMkLst>
        </pc:picChg>
        <pc:picChg chg="del">
          <ac:chgData name="Joseph Perry (HAM)" userId="01c7ac98-08d8-4578-b7c5-79275007b0bb" providerId="ADAL" clId="{7474192B-1FF9-47CD-AA48-3E348A7C1582}" dt="2020-11-26T08:09:53.370" v="373" actId="478"/>
          <ac:picMkLst>
            <pc:docMk/>
            <pc:sldMk cId="1311494288" sldId="261"/>
            <ac:picMk id="11" creationId="{892517D3-EE9E-422F-81B7-4A03AC8B6C6B}"/>
          </ac:picMkLst>
        </pc:picChg>
        <pc:picChg chg="del">
          <ac:chgData name="Joseph Perry (HAM)" userId="01c7ac98-08d8-4578-b7c5-79275007b0bb" providerId="ADAL" clId="{7474192B-1FF9-47CD-AA48-3E348A7C1582}" dt="2020-11-26T08:09:52.964" v="372" actId="478"/>
          <ac:picMkLst>
            <pc:docMk/>
            <pc:sldMk cId="1311494288" sldId="261"/>
            <ac:picMk id="12" creationId="{14C9F17B-23A6-47FB-8CB9-064E80455B5F}"/>
          </ac:picMkLst>
        </pc:picChg>
        <pc:picChg chg="del">
          <ac:chgData name="Joseph Perry (HAM)" userId="01c7ac98-08d8-4578-b7c5-79275007b0bb" providerId="ADAL" clId="{7474192B-1FF9-47CD-AA48-3E348A7C1582}" dt="2020-11-26T08:09:52.422" v="371" actId="478"/>
          <ac:picMkLst>
            <pc:docMk/>
            <pc:sldMk cId="1311494288" sldId="261"/>
            <ac:picMk id="13" creationId="{3F1214D9-F694-4D9E-BFB9-AD4095625321}"/>
          </ac:picMkLst>
        </pc:picChg>
        <pc:picChg chg="del">
          <ac:chgData name="Joseph Perry (HAM)" userId="01c7ac98-08d8-4578-b7c5-79275007b0bb" providerId="ADAL" clId="{7474192B-1FF9-47CD-AA48-3E348A7C1582}" dt="2020-11-26T08:09:56.724" v="376" actId="478"/>
          <ac:picMkLst>
            <pc:docMk/>
            <pc:sldMk cId="1311494288" sldId="261"/>
            <ac:picMk id="16" creationId="{8E8DD729-C1B7-41F4-AA9C-9A03CBBDE5A7}"/>
          </ac:picMkLst>
        </pc:picChg>
        <pc:picChg chg="del">
          <ac:chgData name="Joseph Perry (HAM)" userId="01c7ac98-08d8-4578-b7c5-79275007b0bb" providerId="ADAL" clId="{7474192B-1FF9-47CD-AA48-3E348A7C1582}" dt="2020-11-26T08:09:57.348" v="377" actId="478"/>
          <ac:picMkLst>
            <pc:docMk/>
            <pc:sldMk cId="1311494288" sldId="261"/>
            <ac:picMk id="17" creationId="{56A490D0-1016-4CC2-A2F7-694F00604806}"/>
          </ac:picMkLst>
        </pc:picChg>
        <pc:picChg chg="del">
          <ac:chgData name="Joseph Perry (HAM)" userId="01c7ac98-08d8-4578-b7c5-79275007b0bb" providerId="ADAL" clId="{7474192B-1FF9-47CD-AA48-3E348A7C1582}" dt="2020-11-26T08:08:38.487" v="254" actId="478"/>
          <ac:picMkLst>
            <pc:docMk/>
            <pc:sldMk cId="1311494288" sldId="261"/>
            <ac:picMk id="23" creationId="{252103C9-4BAE-448F-8D61-8B9968BBCC2D}"/>
          </ac:picMkLst>
        </pc:picChg>
        <pc:picChg chg="del">
          <ac:chgData name="Joseph Perry (HAM)" userId="01c7ac98-08d8-4578-b7c5-79275007b0bb" providerId="ADAL" clId="{7474192B-1FF9-47CD-AA48-3E348A7C1582}" dt="2020-11-26T08:09:58.508" v="379" actId="478"/>
          <ac:picMkLst>
            <pc:docMk/>
            <pc:sldMk cId="1311494288" sldId="261"/>
            <ac:picMk id="26" creationId="{A06103E5-62B5-49C2-95C1-BEB7EF6FA66B}"/>
          </ac:picMkLst>
        </pc:picChg>
        <pc:picChg chg="del">
          <ac:chgData name="Joseph Perry (HAM)" userId="01c7ac98-08d8-4578-b7c5-79275007b0bb" providerId="ADAL" clId="{7474192B-1FF9-47CD-AA48-3E348A7C1582}" dt="2020-11-26T08:09:59.027" v="380" actId="478"/>
          <ac:picMkLst>
            <pc:docMk/>
            <pc:sldMk cId="1311494288" sldId="261"/>
            <ac:picMk id="27" creationId="{C492B288-8179-4115-8FCB-B7F77FC1F0BD}"/>
          </ac:picMkLst>
        </pc:picChg>
        <pc:cxnChg chg="del">
          <ac:chgData name="Joseph Perry (HAM)" userId="01c7ac98-08d8-4578-b7c5-79275007b0bb" providerId="ADAL" clId="{7474192B-1FF9-47CD-AA48-3E348A7C1582}" dt="2020-11-26T08:09:58.083" v="378" actId="478"/>
          <ac:cxnSpMkLst>
            <pc:docMk/>
            <pc:sldMk cId="1311494288" sldId="261"/>
            <ac:cxnSpMk id="20" creationId="{49EE59AC-35F4-4849-9902-EB521E8664D8}"/>
          </ac:cxnSpMkLst>
        </pc:cxnChg>
        <pc:cxnChg chg="mod">
          <ac:chgData name="Joseph Perry (HAM)" userId="01c7ac98-08d8-4578-b7c5-79275007b0bb" providerId="ADAL" clId="{7474192B-1FF9-47CD-AA48-3E348A7C1582}" dt="2020-11-26T08:09:02.131" v="288" actId="1076"/>
          <ac:cxnSpMkLst>
            <pc:docMk/>
            <pc:sldMk cId="1311494288" sldId="261"/>
            <ac:cxnSpMk id="22" creationId="{7937B1BF-7BCD-4F6B-9715-1E56E9BE43A7}"/>
          </ac:cxnSpMkLst>
        </pc:cxnChg>
        <pc:cxnChg chg="del">
          <ac:chgData name="Joseph Perry (HAM)" userId="01c7ac98-08d8-4578-b7c5-79275007b0bb" providerId="ADAL" clId="{7474192B-1FF9-47CD-AA48-3E348A7C1582}" dt="2020-11-26T08:10:01.485" v="383" actId="478"/>
          <ac:cxnSpMkLst>
            <pc:docMk/>
            <pc:sldMk cId="1311494288" sldId="261"/>
            <ac:cxnSpMk id="31" creationId="{939D4ADD-A9D9-4A62-BB65-2FCFA2CCF7EA}"/>
          </ac:cxnSpMkLst>
        </pc:cxnChg>
        <pc:cxnChg chg="del">
          <ac:chgData name="Joseph Perry (HAM)" userId="01c7ac98-08d8-4578-b7c5-79275007b0bb" providerId="ADAL" clId="{7474192B-1FF9-47CD-AA48-3E348A7C1582}" dt="2020-11-26T08:09:59.763" v="381" actId="478"/>
          <ac:cxnSpMkLst>
            <pc:docMk/>
            <pc:sldMk cId="1311494288" sldId="261"/>
            <ac:cxnSpMk id="32" creationId="{CFC53E85-EBA1-4453-B864-DF355F036F87}"/>
          </ac:cxnSpMkLst>
        </pc:cxnChg>
      </pc:sldChg>
      <pc:sldChg chg="addSp delSp modSp">
        <pc:chgData name="Joseph Perry (HAM)" userId="01c7ac98-08d8-4578-b7c5-79275007b0bb" providerId="ADAL" clId="{7474192B-1FF9-47CD-AA48-3E348A7C1582}" dt="2020-11-26T08:12:56.891" v="634" actId="1076"/>
        <pc:sldMkLst>
          <pc:docMk/>
          <pc:sldMk cId="3849784471" sldId="262"/>
        </pc:sldMkLst>
        <pc:spChg chg="mod">
          <ac:chgData name="Joseph Perry (HAM)" userId="01c7ac98-08d8-4578-b7c5-79275007b0bb" providerId="ADAL" clId="{7474192B-1FF9-47CD-AA48-3E348A7C1582}" dt="2020-11-26T08:11:51.059" v="496" actId="20577"/>
          <ac:spMkLst>
            <pc:docMk/>
            <pc:sldMk cId="3849784471" sldId="262"/>
            <ac:spMk id="2" creationId="{F5EDD1B7-98E3-4C65-B593-2111E285A7D4}"/>
          </ac:spMkLst>
        </pc:spChg>
        <pc:spChg chg="mod">
          <ac:chgData name="Joseph Perry (HAM)" userId="01c7ac98-08d8-4578-b7c5-79275007b0bb" providerId="ADAL" clId="{7474192B-1FF9-47CD-AA48-3E348A7C1582}" dt="2020-11-26T08:12:15.252" v="570" actId="20577"/>
          <ac:spMkLst>
            <pc:docMk/>
            <pc:sldMk cId="3849784471" sldId="262"/>
            <ac:spMk id="13" creationId="{926CA520-4531-4439-BECF-E1C529105EB4}"/>
          </ac:spMkLst>
        </pc:spChg>
        <pc:spChg chg="del">
          <ac:chgData name="Joseph Perry (HAM)" userId="01c7ac98-08d8-4578-b7c5-79275007b0bb" providerId="ADAL" clId="{7474192B-1FF9-47CD-AA48-3E348A7C1582}" dt="2020-11-26T08:12:20.203" v="571" actId="478"/>
          <ac:spMkLst>
            <pc:docMk/>
            <pc:sldMk cId="3849784471" sldId="262"/>
            <ac:spMk id="15" creationId="{E6FF2945-EF10-4799-ADBE-630896ED642E}"/>
          </ac:spMkLst>
        </pc:spChg>
        <pc:spChg chg="add del">
          <ac:chgData name="Joseph Perry (HAM)" userId="01c7ac98-08d8-4578-b7c5-79275007b0bb" providerId="ADAL" clId="{7474192B-1FF9-47CD-AA48-3E348A7C1582}" dt="2020-11-26T08:12:41.827" v="613" actId="478"/>
          <ac:spMkLst>
            <pc:docMk/>
            <pc:sldMk cId="3849784471" sldId="262"/>
            <ac:spMk id="16" creationId="{F682573E-A500-4184-91C3-A338181D6EDB}"/>
          </ac:spMkLst>
        </pc:spChg>
        <pc:spChg chg="add del">
          <ac:chgData name="Joseph Perry (HAM)" userId="01c7ac98-08d8-4578-b7c5-79275007b0bb" providerId="ADAL" clId="{7474192B-1FF9-47CD-AA48-3E348A7C1582}" dt="2020-11-26T08:12:41.827" v="613" actId="478"/>
          <ac:spMkLst>
            <pc:docMk/>
            <pc:sldMk cId="3849784471" sldId="262"/>
            <ac:spMk id="17" creationId="{01928E6D-EE73-4797-BA9B-CC95DC889F5D}"/>
          </ac:spMkLst>
        </pc:spChg>
        <pc:spChg chg="add del">
          <ac:chgData name="Joseph Perry (HAM)" userId="01c7ac98-08d8-4578-b7c5-79275007b0bb" providerId="ADAL" clId="{7474192B-1FF9-47CD-AA48-3E348A7C1582}" dt="2020-11-26T08:12:41.827" v="613" actId="478"/>
          <ac:spMkLst>
            <pc:docMk/>
            <pc:sldMk cId="3849784471" sldId="262"/>
            <ac:spMk id="18" creationId="{F780C213-6A36-412F-9ED7-CAA1A754421E}"/>
          </ac:spMkLst>
        </pc:spChg>
        <pc:spChg chg="add del">
          <ac:chgData name="Joseph Perry (HAM)" userId="01c7ac98-08d8-4578-b7c5-79275007b0bb" providerId="ADAL" clId="{7474192B-1FF9-47CD-AA48-3E348A7C1582}" dt="2020-11-26T08:12:41.827" v="613" actId="478"/>
          <ac:spMkLst>
            <pc:docMk/>
            <pc:sldMk cId="3849784471" sldId="262"/>
            <ac:spMk id="22" creationId="{08C494B8-8CC2-44F5-877C-0734619C2A6B}"/>
          </ac:spMkLst>
        </pc:spChg>
        <pc:spChg chg="mod">
          <ac:chgData name="Joseph Perry (HAM)" userId="01c7ac98-08d8-4578-b7c5-79275007b0bb" providerId="ADAL" clId="{7474192B-1FF9-47CD-AA48-3E348A7C1582}" dt="2020-11-26T08:12:56.891" v="634" actId="1076"/>
          <ac:spMkLst>
            <pc:docMk/>
            <pc:sldMk cId="3849784471" sldId="262"/>
            <ac:spMk id="25" creationId="{F268CBAD-9367-4AAB-B0D2-F4AB2BD9178C}"/>
          </ac:spMkLst>
        </pc:spChg>
        <pc:spChg chg="add del">
          <ac:chgData name="Joseph Perry (HAM)" userId="01c7ac98-08d8-4578-b7c5-79275007b0bb" providerId="ADAL" clId="{7474192B-1FF9-47CD-AA48-3E348A7C1582}" dt="2020-11-26T08:12:41.827" v="613" actId="478"/>
          <ac:spMkLst>
            <pc:docMk/>
            <pc:sldMk cId="3849784471" sldId="262"/>
            <ac:spMk id="30" creationId="{310793E2-CBB7-4888-BE09-BF56488DBEDE}"/>
          </ac:spMkLst>
        </pc:spChg>
        <pc:spChg chg="add del">
          <ac:chgData name="Joseph Perry (HAM)" userId="01c7ac98-08d8-4578-b7c5-79275007b0bb" providerId="ADAL" clId="{7474192B-1FF9-47CD-AA48-3E348A7C1582}" dt="2020-11-26T08:12:41.827" v="613" actId="478"/>
          <ac:spMkLst>
            <pc:docMk/>
            <pc:sldMk cId="3849784471" sldId="262"/>
            <ac:spMk id="31" creationId="{A86BCB60-DA72-4C73-BC94-BACDE97D6FB7}"/>
          </ac:spMkLst>
        </pc:spChg>
        <pc:spChg chg="add del">
          <ac:chgData name="Joseph Perry (HAM)" userId="01c7ac98-08d8-4578-b7c5-79275007b0bb" providerId="ADAL" clId="{7474192B-1FF9-47CD-AA48-3E348A7C1582}" dt="2020-11-26T08:12:41.827" v="613" actId="478"/>
          <ac:spMkLst>
            <pc:docMk/>
            <pc:sldMk cId="3849784471" sldId="262"/>
            <ac:spMk id="32" creationId="{A63A4978-8741-4D32-94E1-0B8311739F8C}"/>
          </ac:spMkLst>
        </pc:spChg>
        <pc:spChg chg="add del mod">
          <ac:chgData name="Joseph Perry (HAM)" userId="01c7ac98-08d8-4578-b7c5-79275007b0bb" providerId="ADAL" clId="{7474192B-1FF9-47CD-AA48-3E348A7C1582}" dt="2020-11-26T08:12:54.875" v="633" actId="478"/>
          <ac:spMkLst>
            <pc:docMk/>
            <pc:sldMk cId="3849784471" sldId="262"/>
            <ac:spMk id="40" creationId="{3A8F7CF2-A4B4-4DB6-86B2-270823420178}"/>
          </ac:spMkLst>
        </pc:spChg>
        <pc:picChg chg="add del">
          <ac:chgData name="Joseph Perry (HAM)" userId="01c7ac98-08d8-4578-b7c5-79275007b0bb" providerId="ADAL" clId="{7474192B-1FF9-47CD-AA48-3E348A7C1582}" dt="2020-11-26T08:12:41.827" v="613" actId="478"/>
          <ac:picMkLst>
            <pc:docMk/>
            <pc:sldMk cId="3849784471" sldId="262"/>
            <ac:picMk id="3" creationId="{DC4383D6-B67D-44E4-96B2-64D58DCA930E}"/>
          </ac:picMkLst>
        </pc:picChg>
        <pc:picChg chg="del">
          <ac:chgData name="Joseph Perry (HAM)" userId="01c7ac98-08d8-4578-b7c5-79275007b0bb" providerId="ADAL" clId="{7474192B-1FF9-47CD-AA48-3E348A7C1582}" dt="2020-11-26T08:12:20.203" v="571" actId="478"/>
          <ac:picMkLst>
            <pc:docMk/>
            <pc:sldMk cId="3849784471" sldId="262"/>
            <ac:picMk id="12" creationId="{609D6764-8FD3-438B-8B3D-92129452C49F}"/>
          </ac:picMkLst>
        </pc:picChg>
        <pc:picChg chg="del">
          <ac:chgData name="Joseph Perry (HAM)" userId="01c7ac98-08d8-4578-b7c5-79275007b0bb" providerId="ADAL" clId="{7474192B-1FF9-47CD-AA48-3E348A7C1582}" dt="2020-11-26T08:12:20.203" v="571" actId="478"/>
          <ac:picMkLst>
            <pc:docMk/>
            <pc:sldMk cId="3849784471" sldId="262"/>
            <ac:picMk id="14" creationId="{E1A384CD-A791-4606-848F-4E23ACA5FB22}"/>
          </ac:picMkLst>
        </pc:picChg>
        <pc:picChg chg="add del">
          <ac:chgData name="Joseph Perry (HAM)" userId="01c7ac98-08d8-4578-b7c5-79275007b0bb" providerId="ADAL" clId="{7474192B-1FF9-47CD-AA48-3E348A7C1582}" dt="2020-11-26T08:12:41.827" v="613" actId="478"/>
          <ac:picMkLst>
            <pc:docMk/>
            <pc:sldMk cId="3849784471" sldId="262"/>
            <ac:picMk id="19" creationId="{FA08B1D1-2FF6-4665-B9B6-53F4A965258C}"/>
          </ac:picMkLst>
        </pc:picChg>
        <pc:picChg chg="add del">
          <ac:chgData name="Joseph Perry (HAM)" userId="01c7ac98-08d8-4578-b7c5-79275007b0bb" providerId="ADAL" clId="{7474192B-1FF9-47CD-AA48-3E348A7C1582}" dt="2020-11-26T08:12:41.827" v="613" actId="478"/>
          <ac:picMkLst>
            <pc:docMk/>
            <pc:sldMk cId="3849784471" sldId="262"/>
            <ac:picMk id="20" creationId="{8069F5E3-7A71-4517-831E-8796FF94C98B}"/>
          </ac:picMkLst>
        </pc:picChg>
        <pc:picChg chg="add del">
          <ac:chgData name="Joseph Perry (HAM)" userId="01c7ac98-08d8-4578-b7c5-79275007b0bb" providerId="ADAL" clId="{7474192B-1FF9-47CD-AA48-3E348A7C1582}" dt="2020-11-26T08:12:41.827" v="613" actId="478"/>
          <ac:picMkLst>
            <pc:docMk/>
            <pc:sldMk cId="3849784471" sldId="262"/>
            <ac:picMk id="21" creationId="{E8C6271A-BA1F-46E3-A3C2-22171C45FE27}"/>
          </ac:picMkLst>
        </pc:picChg>
        <pc:picChg chg="add del">
          <ac:chgData name="Joseph Perry (HAM)" userId="01c7ac98-08d8-4578-b7c5-79275007b0bb" providerId="ADAL" clId="{7474192B-1FF9-47CD-AA48-3E348A7C1582}" dt="2020-11-26T08:12:41.827" v="613" actId="478"/>
          <ac:picMkLst>
            <pc:docMk/>
            <pc:sldMk cId="3849784471" sldId="262"/>
            <ac:picMk id="23" creationId="{A6BBBC79-B75E-4D69-A24A-DAB6F16584F9}"/>
          </ac:picMkLst>
        </pc:picChg>
        <pc:picChg chg="add del">
          <ac:chgData name="Joseph Perry (HAM)" userId="01c7ac98-08d8-4578-b7c5-79275007b0bb" providerId="ADAL" clId="{7474192B-1FF9-47CD-AA48-3E348A7C1582}" dt="2020-11-26T08:12:41.827" v="613" actId="478"/>
          <ac:picMkLst>
            <pc:docMk/>
            <pc:sldMk cId="3849784471" sldId="262"/>
            <ac:picMk id="27" creationId="{72BBB9C1-761B-4173-BA22-A27E1173763E}"/>
          </ac:picMkLst>
        </pc:picChg>
        <pc:picChg chg="add del">
          <ac:chgData name="Joseph Perry (HAM)" userId="01c7ac98-08d8-4578-b7c5-79275007b0bb" providerId="ADAL" clId="{7474192B-1FF9-47CD-AA48-3E348A7C1582}" dt="2020-11-26T08:12:41.827" v="613" actId="478"/>
          <ac:picMkLst>
            <pc:docMk/>
            <pc:sldMk cId="3849784471" sldId="262"/>
            <ac:picMk id="28" creationId="{62CA3908-5E4F-406A-9F5F-722FF79F09A9}"/>
          </ac:picMkLst>
        </pc:picChg>
        <pc:picChg chg="add del">
          <ac:chgData name="Joseph Perry (HAM)" userId="01c7ac98-08d8-4578-b7c5-79275007b0bb" providerId="ADAL" clId="{7474192B-1FF9-47CD-AA48-3E348A7C1582}" dt="2020-11-26T08:12:41.827" v="613" actId="478"/>
          <ac:picMkLst>
            <pc:docMk/>
            <pc:sldMk cId="3849784471" sldId="262"/>
            <ac:picMk id="29" creationId="{C84CA15F-8D5A-4C38-AA59-B48D54869B9A}"/>
          </ac:picMkLst>
        </pc:picChg>
        <pc:picChg chg="add del">
          <ac:chgData name="Joseph Perry (HAM)" userId="01c7ac98-08d8-4578-b7c5-79275007b0bb" providerId="ADAL" clId="{7474192B-1FF9-47CD-AA48-3E348A7C1582}" dt="2020-11-26T08:12:41.827" v="613" actId="478"/>
          <ac:picMkLst>
            <pc:docMk/>
            <pc:sldMk cId="3849784471" sldId="262"/>
            <ac:picMk id="33" creationId="{E6F43FCF-1163-4372-B981-8677028D853D}"/>
          </ac:picMkLst>
        </pc:picChg>
        <pc:picChg chg="del">
          <ac:chgData name="Joseph Perry (HAM)" userId="01c7ac98-08d8-4578-b7c5-79275007b0bb" providerId="ADAL" clId="{7474192B-1FF9-47CD-AA48-3E348A7C1582}" dt="2020-11-26T08:12:54.875" v="633" actId="478"/>
          <ac:picMkLst>
            <pc:docMk/>
            <pc:sldMk cId="3849784471" sldId="262"/>
            <ac:picMk id="36" creationId="{A924BD1B-214F-4E78-8A4D-7BF76C2EA80E}"/>
          </ac:picMkLst>
        </pc:picChg>
        <pc:picChg chg="del">
          <ac:chgData name="Joseph Perry (HAM)" userId="01c7ac98-08d8-4578-b7c5-79275007b0bb" providerId="ADAL" clId="{7474192B-1FF9-47CD-AA48-3E348A7C1582}" dt="2020-11-26T08:12:54.875" v="633" actId="478"/>
          <ac:picMkLst>
            <pc:docMk/>
            <pc:sldMk cId="3849784471" sldId="262"/>
            <ac:picMk id="37" creationId="{F21B3BD2-1553-4CAB-915B-85966F24F373}"/>
          </ac:picMkLst>
        </pc:picChg>
        <pc:picChg chg="del">
          <ac:chgData name="Joseph Perry (HAM)" userId="01c7ac98-08d8-4578-b7c5-79275007b0bb" providerId="ADAL" clId="{7474192B-1FF9-47CD-AA48-3E348A7C1582}" dt="2020-11-26T08:12:54.875" v="633" actId="478"/>
          <ac:picMkLst>
            <pc:docMk/>
            <pc:sldMk cId="3849784471" sldId="262"/>
            <ac:picMk id="39" creationId="{8E3C5B71-DD2C-4A59-AFE0-BF769470B56D}"/>
          </ac:picMkLst>
        </pc:picChg>
        <pc:cxnChg chg="del">
          <ac:chgData name="Joseph Perry (HAM)" userId="01c7ac98-08d8-4578-b7c5-79275007b0bb" providerId="ADAL" clId="{7474192B-1FF9-47CD-AA48-3E348A7C1582}" dt="2020-11-26T08:12:20.203" v="571" actId="478"/>
          <ac:cxnSpMkLst>
            <pc:docMk/>
            <pc:sldMk cId="3849784471" sldId="262"/>
            <ac:cxnSpMk id="26" creationId="{F34FBCF7-52D3-4EC2-9121-044A6B7D03B0}"/>
          </ac:cxnSpMkLst>
        </pc:cxnChg>
        <pc:cxnChg chg="add del">
          <ac:chgData name="Joseph Perry (HAM)" userId="01c7ac98-08d8-4578-b7c5-79275007b0bb" providerId="ADAL" clId="{7474192B-1FF9-47CD-AA48-3E348A7C1582}" dt="2020-11-26T08:12:41.827" v="613" actId="478"/>
          <ac:cxnSpMkLst>
            <pc:docMk/>
            <pc:sldMk cId="3849784471" sldId="262"/>
            <ac:cxnSpMk id="35" creationId="{7E1F801E-B767-43E7-91B4-A824AC51D137}"/>
          </ac:cxnSpMkLst>
        </pc:cxnChg>
      </pc:sldChg>
      <pc:sldChg chg="addSp delSp modSp add">
        <pc:chgData name="Joseph Perry (HAM)" userId="01c7ac98-08d8-4578-b7c5-79275007b0bb" providerId="ADAL" clId="{7474192B-1FF9-47CD-AA48-3E348A7C1582}" dt="2020-11-26T08:16:37.376" v="708" actId="1076"/>
        <pc:sldMkLst>
          <pc:docMk/>
          <pc:sldMk cId="857511934" sldId="263"/>
        </pc:sldMkLst>
        <pc:spChg chg="add mod">
          <ac:chgData name="Joseph Perry (HAM)" userId="01c7ac98-08d8-4578-b7c5-79275007b0bb" providerId="ADAL" clId="{7474192B-1FF9-47CD-AA48-3E348A7C1582}" dt="2020-11-26T08:16:33.417" v="707" actId="1076"/>
          <ac:spMkLst>
            <pc:docMk/>
            <pc:sldMk cId="857511934" sldId="263"/>
            <ac:spMk id="16" creationId="{BD58D94B-A3B9-496D-A89F-96569A91B192}"/>
          </ac:spMkLst>
        </pc:spChg>
        <pc:spChg chg="add mod">
          <ac:chgData name="Joseph Perry (HAM)" userId="01c7ac98-08d8-4578-b7c5-79275007b0bb" providerId="ADAL" clId="{7474192B-1FF9-47CD-AA48-3E348A7C1582}" dt="2020-11-26T08:16:33.417" v="707" actId="1076"/>
          <ac:spMkLst>
            <pc:docMk/>
            <pc:sldMk cId="857511934" sldId="263"/>
            <ac:spMk id="17" creationId="{A8362416-A068-4661-BAF6-88775D87F3E8}"/>
          </ac:spMkLst>
        </pc:spChg>
        <pc:spChg chg="add mod">
          <ac:chgData name="Joseph Perry (HAM)" userId="01c7ac98-08d8-4578-b7c5-79275007b0bb" providerId="ADAL" clId="{7474192B-1FF9-47CD-AA48-3E348A7C1582}" dt="2020-11-26T08:16:33.417" v="707" actId="1076"/>
          <ac:spMkLst>
            <pc:docMk/>
            <pc:sldMk cId="857511934" sldId="263"/>
            <ac:spMk id="18" creationId="{D3277089-E765-4B4D-9447-8D47CC0A5FE8}"/>
          </ac:spMkLst>
        </pc:spChg>
        <pc:spChg chg="del">
          <ac:chgData name="Joseph Perry (HAM)" userId="01c7ac98-08d8-4578-b7c5-79275007b0bb" providerId="ADAL" clId="{7474192B-1FF9-47CD-AA48-3E348A7C1582}" dt="2020-11-26T08:15:57.585" v="703" actId="478"/>
          <ac:spMkLst>
            <pc:docMk/>
            <pc:sldMk cId="857511934" sldId="263"/>
            <ac:spMk id="36" creationId="{4F1E7A38-5584-49F0-9145-10BC8133C3E6}"/>
          </ac:spMkLst>
        </pc:spChg>
        <pc:picChg chg="del">
          <ac:chgData name="Joseph Perry (HAM)" userId="01c7ac98-08d8-4578-b7c5-79275007b0bb" providerId="ADAL" clId="{7474192B-1FF9-47CD-AA48-3E348A7C1582}" dt="2020-11-26T08:15:56.498" v="702" actId="478"/>
          <ac:picMkLst>
            <pc:docMk/>
            <pc:sldMk cId="857511934" sldId="263"/>
            <ac:picMk id="9" creationId="{6AE6C725-EFFD-4EA7-8A6A-2388FF7771ED}"/>
          </ac:picMkLst>
        </pc:picChg>
        <pc:picChg chg="add mod">
          <ac:chgData name="Joseph Perry (HAM)" userId="01c7ac98-08d8-4578-b7c5-79275007b0bb" providerId="ADAL" clId="{7474192B-1FF9-47CD-AA48-3E348A7C1582}" dt="2020-11-26T08:16:33.417" v="707" actId="1076"/>
          <ac:picMkLst>
            <pc:docMk/>
            <pc:sldMk cId="857511934" sldId="263"/>
            <ac:picMk id="15" creationId="{6E3851D4-216B-466D-AEC1-C72BFA56C9DF}"/>
          </ac:picMkLst>
        </pc:picChg>
        <pc:picChg chg="add mod">
          <ac:chgData name="Joseph Perry (HAM)" userId="01c7ac98-08d8-4578-b7c5-79275007b0bb" providerId="ADAL" clId="{7474192B-1FF9-47CD-AA48-3E348A7C1582}" dt="2020-11-26T08:16:33.417" v="707" actId="1076"/>
          <ac:picMkLst>
            <pc:docMk/>
            <pc:sldMk cId="857511934" sldId="263"/>
            <ac:picMk id="19" creationId="{64892782-B0A7-485F-83DD-A30200512583}"/>
          </ac:picMkLst>
        </pc:picChg>
        <pc:cxnChg chg="add del mod">
          <ac:chgData name="Joseph Perry (HAM)" userId="01c7ac98-08d8-4578-b7c5-79275007b0bb" providerId="ADAL" clId="{7474192B-1FF9-47CD-AA48-3E348A7C1582}" dt="2020-11-26T08:16:28.392" v="706" actId="478"/>
          <ac:cxnSpMkLst>
            <pc:docMk/>
            <pc:sldMk cId="857511934" sldId="263"/>
            <ac:cxnSpMk id="20" creationId="{E82141C7-278D-4550-AAE7-B987424BE0F6}"/>
          </ac:cxnSpMkLst>
        </pc:cxnChg>
        <pc:cxnChg chg="mod">
          <ac:chgData name="Joseph Perry (HAM)" userId="01c7ac98-08d8-4578-b7c5-79275007b0bb" providerId="ADAL" clId="{7474192B-1FF9-47CD-AA48-3E348A7C1582}" dt="2020-11-26T08:16:37.376" v="708" actId="1076"/>
          <ac:cxnSpMkLst>
            <pc:docMk/>
            <pc:sldMk cId="857511934" sldId="263"/>
            <ac:cxnSpMk id="35" creationId="{5176ABA5-9056-46AF-8D5F-27A55B4CEE88}"/>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056E9C-BB87-4586-848B-C598403F8F6E}" type="datetimeFigureOut">
              <a:rPr lang="en-GB" smtClean="0"/>
              <a:t>18/05/2022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B1FA0B-5F5D-465A-852F-555F8EC5FF40}" type="slidenum">
              <a:rPr lang="en-GB" smtClean="0"/>
              <a:t>‹#›</a:t>
            </a:fld>
            <a:endParaRPr lang="en-GB"/>
          </a:p>
        </p:txBody>
      </p:sp>
    </p:spTree>
    <p:extLst>
      <p:ext uri="{BB962C8B-B14F-4D97-AF65-F5344CB8AC3E}">
        <p14:creationId xmlns:p14="http://schemas.microsoft.com/office/powerpoint/2010/main" val="3154728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B1FA0B-5F5D-465A-852F-555F8EC5FF40}" type="slidenum">
              <a:rPr lang="en-GB" smtClean="0"/>
              <a:t>1</a:t>
            </a:fld>
            <a:endParaRPr lang="en-GB"/>
          </a:p>
        </p:txBody>
      </p:sp>
    </p:spTree>
    <p:extLst>
      <p:ext uri="{BB962C8B-B14F-4D97-AF65-F5344CB8AC3E}">
        <p14:creationId xmlns:p14="http://schemas.microsoft.com/office/powerpoint/2010/main" val="3545591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Impacts, Treaties, Solutions. </a:t>
            </a:r>
          </a:p>
        </p:txBody>
      </p:sp>
      <p:sp>
        <p:nvSpPr>
          <p:cNvPr id="4" name="Slide Number Placeholder 3"/>
          <p:cNvSpPr>
            <a:spLocks noGrp="1"/>
          </p:cNvSpPr>
          <p:nvPr>
            <p:ph type="sldNum" sz="quarter" idx="5"/>
          </p:nvPr>
        </p:nvSpPr>
        <p:spPr/>
        <p:txBody>
          <a:bodyPr/>
          <a:lstStyle/>
          <a:p>
            <a:fld id="{52B1FA0B-5F5D-465A-852F-555F8EC5FF40}" type="slidenum">
              <a:rPr lang="en-GB" smtClean="0"/>
              <a:t>2</a:t>
            </a:fld>
            <a:endParaRPr lang="en-GB"/>
          </a:p>
        </p:txBody>
      </p:sp>
    </p:spTree>
    <p:extLst>
      <p:ext uri="{BB962C8B-B14F-4D97-AF65-F5344CB8AC3E}">
        <p14:creationId xmlns:p14="http://schemas.microsoft.com/office/powerpoint/2010/main" val="3660079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6ABC5E-3E85-4A62-9406-F0E4C40D03C4}" type="datetimeFigureOut">
              <a:rPr lang="en-GB" smtClean="0"/>
              <a:t>18/05/2022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ED3E2-B027-43A5-BE4E-3DEA2A24CCDC}" type="slidenum">
              <a:rPr lang="en-GB" smtClean="0"/>
              <a:t>‹#›</a:t>
            </a:fld>
            <a:endParaRPr lang="en-GB"/>
          </a:p>
        </p:txBody>
      </p:sp>
    </p:spTree>
    <p:extLst>
      <p:ext uri="{BB962C8B-B14F-4D97-AF65-F5344CB8AC3E}">
        <p14:creationId xmlns:p14="http://schemas.microsoft.com/office/powerpoint/2010/main" val="3638487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ABC5E-3E85-4A62-9406-F0E4C40D03C4}" type="datetimeFigureOut">
              <a:rPr lang="en-GB" smtClean="0"/>
              <a:t>18/05/2022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ED3E2-B027-43A5-BE4E-3DEA2A24CCDC}" type="slidenum">
              <a:rPr lang="en-GB" smtClean="0"/>
              <a:t>‹#›</a:t>
            </a:fld>
            <a:endParaRPr lang="en-GB"/>
          </a:p>
        </p:txBody>
      </p:sp>
    </p:spTree>
    <p:extLst>
      <p:ext uri="{BB962C8B-B14F-4D97-AF65-F5344CB8AC3E}">
        <p14:creationId xmlns:p14="http://schemas.microsoft.com/office/powerpoint/2010/main" val="3569152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ABC5E-3E85-4A62-9406-F0E4C40D03C4}" type="datetimeFigureOut">
              <a:rPr lang="en-GB" smtClean="0"/>
              <a:t>18/05/2022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ED3E2-B027-43A5-BE4E-3DEA2A24CCDC}" type="slidenum">
              <a:rPr lang="en-GB" smtClean="0"/>
              <a:t>‹#›</a:t>
            </a:fld>
            <a:endParaRPr lang="en-GB"/>
          </a:p>
        </p:txBody>
      </p:sp>
    </p:spTree>
    <p:extLst>
      <p:ext uri="{BB962C8B-B14F-4D97-AF65-F5344CB8AC3E}">
        <p14:creationId xmlns:p14="http://schemas.microsoft.com/office/powerpoint/2010/main" val="274297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ABC5E-3E85-4A62-9406-F0E4C40D03C4}" type="datetimeFigureOut">
              <a:rPr lang="en-GB" smtClean="0"/>
              <a:t>18/05/2022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ED3E2-B027-43A5-BE4E-3DEA2A24CCDC}" type="slidenum">
              <a:rPr lang="en-GB" smtClean="0"/>
              <a:t>‹#›</a:t>
            </a:fld>
            <a:endParaRPr lang="en-GB"/>
          </a:p>
        </p:txBody>
      </p:sp>
    </p:spTree>
    <p:extLst>
      <p:ext uri="{BB962C8B-B14F-4D97-AF65-F5344CB8AC3E}">
        <p14:creationId xmlns:p14="http://schemas.microsoft.com/office/powerpoint/2010/main" val="1282628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6ABC5E-3E85-4A62-9406-F0E4C40D03C4}" type="datetimeFigureOut">
              <a:rPr lang="en-GB" smtClean="0"/>
              <a:t>18/05/2022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ED3E2-B027-43A5-BE4E-3DEA2A24CCDC}" type="slidenum">
              <a:rPr lang="en-GB" smtClean="0"/>
              <a:t>‹#›</a:t>
            </a:fld>
            <a:endParaRPr lang="en-GB"/>
          </a:p>
        </p:txBody>
      </p:sp>
    </p:spTree>
    <p:extLst>
      <p:ext uri="{BB962C8B-B14F-4D97-AF65-F5344CB8AC3E}">
        <p14:creationId xmlns:p14="http://schemas.microsoft.com/office/powerpoint/2010/main" val="3949354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6ABC5E-3E85-4A62-9406-F0E4C40D03C4}" type="datetimeFigureOut">
              <a:rPr lang="en-GB" smtClean="0"/>
              <a:t>18/05/2022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ED3E2-B027-43A5-BE4E-3DEA2A24CCDC}" type="slidenum">
              <a:rPr lang="en-GB" smtClean="0"/>
              <a:t>‹#›</a:t>
            </a:fld>
            <a:endParaRPr lang="en-GB"/>
          </a:p>
        </p:txBody>
      </p:sp>
    </p:spTree>
    <p:extLst>
      <p:ext uri="{BB962C8B-B14F-4D97-AF65-F5344CB8AC3E}">
        <p14:creationId xmlns:p14="http://schemas.microsoft.com/office/powerpoint/2010/main" val="306990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6ABC5E-3E85-4A62-9406-F0E4C40D03C4}" type="datetimeFigureOut">
              <a:rPr lang="en-GB" smtClean="0"/>
              <a:t>18/05/2022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0ED3E2-B027-43A5-BE4E-3DEA2A24CCDC}" type="slidenum">
              <a:rPr lang="en-GB" smtClean="0"/>
              <a:t>‹#›</a:t>
            </a:fld>
            <a:endParaRPr lang="en-GB"/>
          </a:p>
        </p:txBody>
      </p:sp>
    </p:spTree>
    <p:extLst>
      <p:ext uri="{BB962C8B-B14F-4D97-AF65-F5344CB8AC3E}">
        <p14:creationId xmlns:p14="http://schemas.microsoft.com/office/powerpoint/2010/main" val="1395517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6ABC5E-3E85-4A62-9406-F0E4C40D03C4}" type="datetimeFigureOut">
              <a:rPr lang="en-GB" smtClean="0"/>
              <a:t>18/05/2022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0ED3E2-B027-43A5-BE4E-3DEA2A24CCDC}" type="slidenum">
              <a:rPr lang="en-GB" smtClean="0"/>
              <a:t>‹#›</a:t>
            </a:fld>
            <a:endParaRPr lang="en-GB"/>
          </a:p>
        </p:txBody>
      </p:sp>
    </p:spTree>
    <p:extLst>
      <p:ext uri="{BB962C8B-B14F-4D97-AF65-F5344CB8AC3E}">
        <p14:creationId xmlns:p14="http://schemas.microsoft.com/office/powerpoint/2010/main" val="1359687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6ABC5E-3E85-4A62-9406-F0E4C40D03C4}" type="datetimeFigureOut">
              <a:rPr lang="en-GB" smtClean="0"/>
              <a:t>18/05/2022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0ED3E2-B027-43A5-BE4E-3DEA2A24CCDC}" type="slidenum">
              <a:rPr lang="en-GB" smtClean="0"/>
              <a:t>‹#›</a:t>
            </a:fld>
            <a:endParaRPr lang="en-GB"/>
          </a:p>
        </p:txBody>
      </p:sp>
    </p:spTree>
    <p:extLst>
      <p:ext uri="{BB962C8B-B14F-4D97-AF65-F5344CB8AC3E}">
        <p14:creationId xmlns:p14="http://schemas.microsoft.com/office/powerpoint/2010/main" val="2017512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196ABC5E-3E85-4A62-9406-F0E4C40D03C4}" type="datetimeFigureOut">
              <a:rPr lang="en-GB" smtClean="0"/>
              <a:t>18/05/2022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ED3E2-B027-43A5-BE4E-3DEA2A24CCDC}" type="slidenum">
              <a:rPr lang="en-GB" smtClean="0"/>
              <a:t>‹#›</a:t>
            </a:fld>
            <a:endParaRPr lang="en-GB"/>
          </a:p>
        </p:txBody>
      </p:sp>
    </p:spTree>
    <p:extLst>
      <p:ext uri="{BB962C8B-B14F-4D97-AF65-F5344CB8AC3E}">
        <p14:creationId xmlns:p14="http://schemas.microsoft.com/office/powerpoint/2010/main" val="3032892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196ABC5E-3E85-4A62-9406-F0E4C40D03C4}" type="datetimeFigureOut">
              <a:rPr lang="en-GB" smtClean="0"/>
              <a:t>18/05/2022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ED3E2-B027-43A5-BE4E-3DEA2A24CCDC}" type="slidenum">
              <a:rPr lang="en-GB" smtClean="0"/>
              <a:t>‹#›</a:t>
            </a:fld>
            <a:endParaRPr lang="en-GB"/>
          </a:p>
        </p:txBody>
      </p:sp>
    </p:spTree>
    <p:extLst>
      <p:ext uri="{BB962C8B-B14F-4D97-AF65-F5344CB8AC3E}">
        <p14:creationId xmlns:p14="http://schemas.microsoft.com/office/powerpoint/2010/main" val="3640530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C764DE79-268F-4C1A-8933-263129D2AF90}" type="datetimeFigureOut">
              <a:rPr lang="en-US" dirty="0"/>
              <a:t>5/18/2022</a:t>
            </a:fld>
            <a:endParaRPr lang="en-US" dirty="0"/>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8F63A3B-78C7-47BE-AE5E-E10140E04643}" type="slidenum">
              <a:rPr lang="en-US" dirty="0"/>
              <a:t>‹#›</a:t>
            </a:fld>
            <a:endParaRPr lang="en-US" dirty="0"/>
          </a:p>
        </p:txBody>
      </p:sp>
      <p:sp>
        <p:nvSpPr>
          <p:cNvPr id="7" name="Date Placeholder 3">
            <a:extLst>
              <a:ext uri="{FF2B5EF4-FFF2-40B4-BE49-F238E27FC236}">
                <a16:creationId xmlns:a16="http://schemas.microsoft.com/office/drawing/2014/main" id="{5D2FFD44-B1BC-44DB-A278-3A0F948E9CE1}"/>
              </a:ext>
            </a:extLst>
          </p:cNvPr>
          <p:cNvSpPr txBox="1">
            <a:spLocks/>
          </p:cNvSpPr>
          <p:nvPr userDrawn="1"/>
        </p:nvSpPr>
        <p:spPr>
          <a:xfrm>
            <a:off x="7778751" y="125485"/>
            <a:ext cx="4516120" cy="511175"/>
          </a:xfrm>
          <a:prstGeom prst="rect">
            <a:avLst/>
          </a:prstGeom>
        </p:spPr>
        <p:txBody>
          <a:bodyPr vert="horz" lIns="88626" tIns="44313" rIns="88626" bIns="44313"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63" dirty="0"/>
              <a:t>Topic 11: The UK</a:t>
            </a:r>
          </a:p>
        </p:txBody>
      </p:sp>
      <p:sp>
        <p:nvSpPr>
          <p:cNvPr id="8" name="Date Placeholder 3">
            <a:extLst>
              <a:ext uri="{FF2B5EF4-FFF2-40B4-BE49-F238E27FC236}">
                <a16:creationId xmlns:a16="http://schemas.microsoft.com/office/drawing/2014/main" id="{451F8D43-5C84-4685-80B4-ADEAC510FEEB}"/>
              </a:ext>
            </a:extLst>
          </p:cNvPr>
          <p:cNvSpPr txBox="1">
            <a:spLocks/>
          </p:cNvSpPr>
          <p:nvPr userDrawn="1"/>
        </p:nvSpPr>
        <p:spPr>
          <a:xfrm>
            <a:off x="883075" y="140273"/>
            <a:ext cx="4139778" cy="511175"/>
          </a:xfrm>
          <a:prstGeom prst="rect">
            <a:avLst/>
          </a:prstGeom>
        </p:spPr>
        <p:txBody>
          <a:bodyPr vert="horz" lIns="88626" tIns="44313" rIns="88626" bIns="44313"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63" dirty="0"/>
              <a:t>Y9 Geography</a:t>
            </a:r>
          </a:p>
        </p:txBody>
      </p:sp>
    </p:spTree>
    <p:extLst>
      <p:ext uri="{BB962C8B-B14F-4D97-AF65-F5344CB8AC3E}">
        <p14:creationId xmlns:p14="http://schemas.microsoft.com/office/powerpoint/2010/main" val="39542592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png"/><Relationship Id="rId11" Type="http://schemas.openxmlformats.org/officeDocument/2006/relationships/image" Target="../media/image8.jpe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BDE2F63D-0E94-4CD0-9FCB-0C7C33CD5288}"/>
              </a:ext>
            </a:extLst>
          </p:cNvPr>
          <p:cNvSpPr txBox="1"/>
          <p:nvPr/>
        </p:nvSpPr>
        <p:spPr>
          <a:xfrm>
            <a:off x="512149" y="4054640"/>
            <a:ext cx="5678204" cy="738664"/>
          </a:xfrm>
          <a:prstGeom prst="rect">
            <a:avLst/>
          </a:prstGeom>
          <a:solidFill>
            <a:schemeClr val="accent2"/>
          </a:solidFill>
        </p:spPr>
        <p:txBody>
          <a:bodyPr wrap="square" rtlCol="0">
            <a:spAutoFit/>
          </a:bodyPr>
          <a:lstStyle/>
          <a:p>
            <a:r>
              <a:rPr lang="en-GB" sz="1400" b="1" dirty="0"/>
              <a:t>Solar Radiation = </a:t>
            </a:r>
            <a:r>
              <a:rPr lang="en-GB" sz="1400" dirty="0"/>
              <a:t>heat energy from the sun.</a:t>
            </a:r>
          </a:p>
          <a:p>
            <a:r>
              <a:rPr lang="en-GB" sz="1400" b="1" dirty="0"/>
              <a:t>Atmosphere = </a:t>
            </a:r>
            <a:r>
              <a:rPr lang="en-GB" sz="1400" dirty="0"/>
              <a:t>the gases that surround the Earth.</a:t>
            </a:r>
          </a:p>
          <a:p>
            <a:r>
              <a:rPr lang="en-GB" sz="1400" b="1" dirty="0"/>
              <a:t>Reflect = </a:t>
            </a:r>
            <a:r>
              <a:rPr lang="en-GB" sz="1400" dirty="0"/>
              <a:t>when something bounces off the surface of another object.</a:t>
            </a:r>
            <a:endParaRPr lang="en-GB" sz="1400" b="1" dirty="0"/>
          </a:p>
        </p:txBody>
      </p:sp>
      <p:sp>
        <p:nvSpPr>
          <p:cNvPr id="2" name="Title 1">
            <a:extLst>
              <a:ext uri="{FF2B5EF4-FFF2-40B4-BE49-F238E27FC236}">
                <a16:creationId xmlns:a16="http://schemas.microsoft.com/office/drawing/2014/main" id="{0152A35D-081F-427E-BD4C-893580D7DB06}"/>
              </a:ext>
            </a:extLst>
          </p:cNvPr>
          <p:cNvSpPr>
            <a:spLocks noGrp="1"/>
          </p:cNvSpPr>
          <p:nvPr>
            <p:ph type="title"/>
          </p:nvPr>
        </p:nvSpPr>
        <p:spPr>
          <a:xfrm>
            <a:off x="665313" y="-75266"/>
            <a:ext cx="11041380" cy="1855788"/>
          </a:xfrm>
        </p:spPr>
        <p:txBody>
          <a:bodyPr>
            <a:normAutofit/>
          </a:bodyPr>
          <a:lstStyle/>
          <a:p>
            <a:r>
              <a:rPr lang="en-GB" sz="2800" dirty="0"/>
              <a:t>1. KO Causes + Impacts of Climate Change</a:t>
            </a:r>
          </a:p>
        </p:txBody>
      </p:sp>
      <p:sp>
        <p:nvSpPr>
          <p:cNvPr id="8" name="Rectangle: Rounded Corners 7">
            <a:extLst>
              <a:ext uri="{FF2B5EF4-FFF2-40B4-BE49-F238E27FC236}">
                <a16:creationId xmlns:a16="http://schemas.microsoft.com/office/drawing/2014/main" id="{96DF04C2-3860-453A-AD6F-2A605E2B0FCC}"/>
              </a:ext>
            </a:extLst>
          </p:cNvPr>
          <p:cNvSpPr/>
          <p:nvPr/>
        </p:nvSpPr>
        <p:spPr>
          <a:xfrm>
            <a:off x="490794" y="5000756"/>
            <a:ext cx="5733024" cy="549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45" dirty="0">
                <a:latin typeface="Comic Sans MS" panose="030F0702030302020204" pitchFamily="66" charset="0"/>
              </a:rPr>
              <a:t>What are the anthropogenic causes of climate change? </a:t>
            </a:r>
          </a:p>
        </p:txBody>
      </p:sp>
      <p:cxnSp>
        <p:nvCxnSpPr>
          <p:cNvPr id="10" name="Straight Connector 9">
            <a:extLst>
              <a:ext uri="{FF2B5EF4-FFF2-40B4-BE49-F238E27FC236}">
                <a16:creationId xmlns:a16="http://schemas.microsoft.com/office/drawing/2014/main" id="{560A62CC-900B-4EE0-A899-E62D1C13346C}"/>
              </a:ext>
            </a:extLst>
          </p:cNvPr>
          <p:cNvCxnSpPr>
            <a:cxnSpLocks/>
          </p:cNvCxnSpPr>
          <p:nvPr/>
        </p:nvCxnSpPr>
        <p:spPr>
          <a:xfrm>
            <a:off x="545613" y="4915340"/>
            <a:ext cx="5666092" cy="1"/>
          </a:xfrm>
          <a:prstGeom prst="line">
            <a:avLst/>
          </a:prstGeom>
          <a:ln w="38100"/>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C49C837D-FDC2-49F3-B3C5-CB10879D70E6}"/>
              </a:ext>
            </a:extLst>
          </p:cNvPr>
          <p:cNvSpPr txBox="1"/>
          <p:nvPr/>
        </p:nvSpPr>
        <p:spPr>
          <a:xfrm>
            <a:off x="533501" y="1125463"/>
            <a:ext cx="5690317" cy="569643"/>
          </a:xfrm>
          <a:prstGeom prst="rect">
            <a:avLst/>
          </a:prstGeom>
          <a:noFill/>
        </p:spPr>
        <p:txBody>
          <a:bodyPr wrap="square" rtlCol="0">
            <a:spAutoFit/>
          </a:bodyPr>
          <a:lstStyle/>
          <a:p>
            <a:r>
              <a:rPr lang="en-GB" sz="1551" b="1" dirty="0">
                <a:latin typeface="Comic Sans MS" panose="030F0702030302020204" pitchFamily="66" charset="0"/>
              </a:rPr>
              <a:t>The </a:t>
            </a:r>
            <a:r>
              <a:rPr lang="en-GB" sz="1551" b="1" dirty="0">
                <a:highlight>
                  <a:srgbClr val="FFFF00"/>
                </a:highlight>
                <a:latin typeface="Comic Sans MS" panose="030F0702030302020204" pitchFamily="66" charset="0"/>
              </a:rPr>
              <a:t>Anthro</a:t>
            </a:r>
            <a:r>
              <a:rPr lang="en-GB" sz="1551" b="1" dirty="0">
                <a:latin typeface="Comic Sans MS" panose="030F0702030302020204" pitchFamily="66" charset="0"/>
              </a:rPr>
              <a:t>po</a:t>
            </a:r>
            <a:r>
              <a:rPr lang="en-GB" sz="1551" b="1" dirty="0">
                <a:highlight>
                  <a:srgbClr val="FF00FF"/>
                </a:highlight>
                <a:latin typeface="Comic Sans MS" panose="030F0702030302020204" pitchFamily="66" charset="0"/>
              </a:rPr>
              <a:t>cene</a:t>
            </a:r>
            <a:r>
              <a:rPr lang="en-GB" sz="1551" b="1" dirty="0">
                <a:latin typeface="Comic Sans MS" panose="030F0702030302020204" pitchFamily="66" charset="0"/>
              </a:rPr>
              <a:t> = </a:t>
            </a:r>
            <a:r>
              <a:rPr lang="en-GB" sz="1551" dirty="0">
                <a:latin typeface="Comic Sans MS" panose="030F0702030302020204" pitchFamily="66" charset="0"/>
              </a:rPr>
              <a:t>the period of geological time where human activities are the main influence on the climate.</a:t>
            </a:r>
            <a:endParaRPr lang="en-GB" sz="1551" b="1" dirty="0">
              <a:latin typeface="Comic Sans MS" panose="030F0702030302020204" pitchFamily="66" charset="0"/>
            </a:endParaRPr>
          </a:p>
        </p:txBody>
      </p:sp>
      <p:pic>
        <p:nvPicPr>
          <p:cNvPr id="11" name="Picture 10">
            <a:extLst>
              <a:ext uri="{FF2B5EF4-FFF2-40B4-BE49-F238E27FC236}">
                <a16:creationId xmlns:a16="http://schemas.microsoft.com/office/drawing/2014/main" id="{B652FC1D-6FEB-45C0-B10F-6A5491026279}"/>
              </a:ext>
            </a:extLst>
          </p:cNvPr>
          <p:cNvPicPr>
            <a:picLocks noChangeAspect="1"/>
          </p:cNvPicPr>
          <p:nvPr/>
        </p:nvPicPr>
        <p:blipFill rotWithShape="1">
          <a:blip r:embed="rId4"/>
          <a:srcRect l="1588" t="8614" r="18707" b="13870"/>
          <a:stretch/>
        </p:blipFill>
        <p:spPr>
          <a:xfrm>
            <a:off x="490795" y="6006391"/>
            <a:ext cx="5733023" cy="3136240"/>
          </a:xfrm>
          <a:prstGeom prst="rect">
            <a:avLst/>
          </a:prstGeom>
        </p:spPr>
      </p:pic>
      <p:sp>
        <p:nvSpPr>
          <p:cNvPr id="67" name="TextBox 66">
            <a:extLst>
              <a:ext uri="{FF2B5EF4-FFF2-40B4-BE49-F238E27FC236}">
                <a16:creationId xmlns:a16="http://schemas.microsoft.com/office/drawing/2014/main" id="{6A80EFA5-D76B-4034-986F-511295984ABC}"/>
              </a:ext>
            </a:extLst>
          </p:cNvPr>
          <p:cNvSpPr txBox="1"/>
          <p:nvPr/>
        </p:nvSpPr>
        <p:spPr>
          <a:xfrm>
            <a:off x="490793" y="5556140"/>
            <a:ext cx="5699560" cy="629211"/>
          </a:xfrm>
          <a:prstGeom prst="rect">
            <a:avLst/>
          </a:prstGeom>
          <a:solidFill>
            <a:schemeClr val="accent2">
              <a:lumMod val="20000"/>
              <a:lumOff val="80000"/>
            </a:schemeClr>
          </a:solidFill>
          <a:ln>
            <a:solidFill>
              <a:schemeClr val="accent3">
                <a:lumMod val="20000"/>
                <a:lumOff val="80000"/>
              </a:schemeClr>
            </a:solidFill>
          </a:ln>
        </p:spPr>
        <p:txBody>
          <a:bodyPr wrap="square" rtlCol="0">
            <a:spAutoFit/>
          </a:bodyPr>
          <a:lstStyle/>
          <a:p>
            <a:r>
              <a:rPr lang="en-GB" sz="1163" dirty="0">
                <a:latin typeface="Comic Sans MS" panose="030F0702030302020204" pitchFamily="66" charset="0"/>
              </a:rPr>
              <a:t>Humans carry out four key activities that </a:t>
            </a:r>
            <a:r>
              <a:rPr lang="en-GB" sz="1163" i="1" dirty="0">
                <a:latin typeface="Comic Sans MS" panose="030F0702030302020204" pitchFamily="66" charset="0"/>
              </a:rPr>
              <a:t>enhance</a:t>
            </a:r>
            <a:r>
              <a:rPr lang="en-GB" sz="1163" dirty="0">
                <a:latin typeface="Comic Sans MS" panose="030F0702030302020204" pitchFamily="66" charset="0"/>
              </a:rPr>
              <a:t> the greenhouse effect by releasing greenhouse gases that cause climate change (Carbon Dioxide, methane). These are known as the </a:t>
            </a:r>
            <a:r>
              <a:rPr lang="en-GB" sz="1163" b="1" dirty="0">
                <a:latin typeface="Comic Sans MS" panose="030F0702030302020204" pitchFamily="66" charset="0"/>
              </a:rPr>
              <a:t>anthropogenic causes </a:t>
            </a:r>
            <a:r>
              <a:rPr lang="en-GB" sz="1163" dirty="0">
                <a:latin typeface="Comic Sans MS" panose="030F0702030302020204" pitchFamily="66" charset="0"/>
              </a:rPr>
              <a:t>of climate change</a:t>
            </a:r>
            <a:r>
              <a:rPr lang="en-GB" sz="1163" b="1" dirty="0">
                <a:latin typeface="Comic Sans MS" panose="030F0702030302020204" pitchFamily="66" charset="0"/>
              </a:rPr>
              <a:t>. </a:t>
            </a:r>
            <a:endParaRPr lang="en-GB" sz="1163" dirty="0">
              <a:latin typeface="Comic Sans MS" panose="030F0702030302020204" pitchFamily="66" charset="0"/>
            </a:endParaRPr>
          </a:p>
        </p:txBody>
      </p:sp>
      <p:sp>
        <p:nvSpPr>
          <p:cNvPr id="68" name="Rectangle: Rounded Corners 67">
            <a:extLst>
              <a:ext uri="{FF2B5EF4-FFF2-40B4-BE49-F238E27FC236}">
                <a16:creationId xmlns:a16="http://schemas.microsoft.com/office/drawing/2014/main" id="{73D8710B-54EA-476A-8426-4D5A74FF07CB}"/>
              </a:ext>
            </a:extLst>
          </p:cNvPr>
          <p:cNvSpPr/>
          <p:nvPr/>
        </p:nvSpPr>
        <p:spPr>
          <a:xfrm>
            <a:off x="545613" y="1688137"/>
            <a:ext cx="5733024" cy="434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omic Sans MS" panose="030F0702030302020204" pitchFamily="66" charset="0"/>
              </a:rPr>
              <a:t>The Greenhouse Effect: </a:t>
            </a:r>
            <a:r>
              <a:rPr lang="en-GB" sz="1400" dirty="0">
                <a:latin typeface="Comic Sans MS" panose="030F0702030302020204" pitchFamily="66" charset="0"/>
              </a:rPr>
              <a:t>Why is the Earth getting hotter?</a:t>
            </a:r>
          </a:p>
        </p:txBody>
      </p:sp>
      <p:pic>
        <p:nvPicPr>
          <p:cNvPr id="70" name="Picture 69" descr="Diagram&#10;&#10;Description automatically generated">
            <a:extLst>
              <a:ext uri="{FF2B5EF4-FFF2-40B4-BE49-F238E27FC236}">
                <a16:creationId xmlns:a16="http://schemas.microsoft.com/office/drawing/2014/main" id="{2DFD9C16-E83B-4C52-A9E0-E3F95C4106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501" y="2158999"/>
            <a:ext cx="3286065" cy="1913682"/>
          </a:xfrm>
          <a:prstGeom prst="rect">
            <a:avLst/>
          </a:prstGeom>
        </p:spPr>
      </p:pic>
      <p:sp>
        <p:nvSpPr>
          <p:cNvPr id="71" name="TextBox 70">
            <a:extLst>
              <a:ext uri="{FF2B5EF4-FFF2-40B4-BE49-F238E27FC236}">
                <a16:creationId xmlns:a16="http://schemas.microsoft.com/office/drawing/2014/main" id="{CD167592-1ACB-4775-A0DD-76C8EC1CD696}"/>
              </a:ext>
            </a:extLst>
          </p:cNvPr>
          <p:cNvSpPr txBox="1"/>
          <p:nvPr/>
        </p:nvSpPr>
        <p:spPr>
          <a:xfrm>
            <a:off x="3819566" y="2178780"/>
            <a:ext cx="2370787" cy="1881925"/>
          </a:xfrm>
          <a:prstGeom prst="rect">
            <a:avLst/>
          </a:prstGeom>
          <a:solidFill>
            <a:schemeClr val="accent2">
              <a:lumMod val="20000"/>
              <a:lumOff val="80000"/>
            </a:schemeClr>
          </a:solidFill>
          <a:ln>
            <a:solidFill>
              <a:schemeClr val="accent3">
                <a:lumMod val="20000"/>
                <a:lumOff val="80000"/>
              </a:schemeClr>
            </a:solidFill>
          </a:ln>
        </p:spPr>
        <p:txBody>
          <a:bodyPr wrap="square" rtlCol="0">
            <a:spAutoFit/>
          </a:bodyPr>
          <a:lstStyle/>
          <a:p>
            <a:pPr marL="171450" indent="-171450">
              <a:buFont typeface="Arial" panose="020B0604020202020204" pitchFamily="34" charset="0"/>
              <a:buChar char="•"/>
            </a:pPr>
            <a:r>
              <a:rPr lang="en-GB" sz="1163" dirty="0">
                <a:latin typeface="Comic Sans MS" panose="030F0702030302020204" pitchFamily="66" charset="0"/>
              </a:rPr>
              <a:t>Most heat on Earth comes from the sun as </a:t>
            </a:r>
            <a:r>
              <a:rPr lang="en-GB" sz="1163" b="1" dirty="0">
                <a:latin typeface="Comic Sans MS" panose="030F0702030302020204" pitchFamily="66" charset="0"/>
              </a:rPr>
              <a:t>solar radiation.</a:t>
            </a:r>
            <a:endParaRPr lang="en-GB" sz="1163" dirty="0">
              <a:latin typeface="Comic Sans MS" panose="030F0702030302020204" pitchFamily="66" charset="0"/>
            </a:endParaRPr>
          </a:p>
          <a:p>
            <a:pPr marL="171450" indent="-171450">
              <a:buFont typeface="Arial" panose="020B0604020202020204" pitchFamily="34" charset="0"/>
              <a:buChar char="•"/>
            </a:pPr>
            <a:r>
              <a:rPr lang="en-GB" sz="1163" dirty="0">
                <a:latin typeface="Comic Sans MS" panose="030F0702030302020204" pitchFamily="66" charset="0"/>
              </a:rPr>
              <a:t>Some is </a:t>
            </a:r>
            <a:r>
              <a:rPr lang="en-GB" sz="1163" b="1" dirty="0">
                <a:latin typeface="Comic Sans MS" panose="030F0702030302020204" pitchFamily="66" charset="0"/>
              </a:rPr>
              <a:t>reflected </a:t>
            </a:r>
            <a:r>
              <a:rPr lang="en-GB" sz="1163" dirty="0">
                <a:latin typeface="Comic Sans MS" panose="030F0702030302020204" pitchFamily="66" charset="0"/>
              </a:rPr>
              <a:t>by the Earth’s surface.</a:t>
            </a:r>
          </a:p>
          <a:p>
            <a:pPr marL="171450" indent="-171450">
              <a:buFont typeface="Arial" panose="020B0604020202020204" pitchFamily="34" charset="0"/>
              <a:buChar char="•"/>
            </a:pPr>
            <a:r>
              <a:rPr lang="en-GB" sz="1163" dirty="0">
                <a:latin typeface="Comic Sans MS" panose="030F0702030302020204" pitchFamily="66" charset="0"/>
              </a:rPr>
              <a:t>Some is trapped by greenhouse gases in the Earth’s atmosphere.</a:t>
            </a:r>
          </a:p>
          <a:p>
            <a:pPr marL="171450" indent="-171450">
              <a:buFont typeface="Arial" panose="020B0604020202020204" pitchFamily="34" charset="0"/>
              <a:buChar char="•"/>
            </a:pPr>
            <a:r>
              <a:rPr lang="en-GB" sz="1163" dirty="0">
                <a:latin typeface="Comic Sans MS" panose="030F0702030302020204" pitchFamily="66" charset="0"/>
              </a:rPr>
              <a:t>More greenhouse gases = hotter temperatures. </a:t>
            </a:r>
            <a:r>
              <a:rPr lang="en-GB" sz="1163" b="1" dirty="0">
                <a:latin typeface="Comic Sans MS" panose="030F0702030302020204" pitchFamily="66" charset="0"/>
              </a:rPr>
              <a:t> </a:t>
            </a:r>
            <a:endParaRPr lang="en-GB" sz="1163" dirty="0">
              <a:latin typeface="Comic Sans MS" panose="030F0702030302020204" pitchFamily="66" charset="0"/>
            </a:endParaRPr>
          </a:p>
        </p:txBody>
      </p:sp>
      <p:sp>
        <p:nvSpPr>
          <p:cNvPr id="72" name="Rectangle: Rounded Corners 71">
            <a:extLst>
              <a:ext uri="{FF2B5EF4-FFF2-40B4-BE49-F238E27FC236}">
                <a16:creationId xmlns:a16="http://schemas.microsoft.com/office/drawing/2014/main" id="{A9EF2573-0540-4218-B409-60AD54650DF8}"/>
              </a:ext>
            </a:extLst>
          </p:cNvPr>
          <p:cNvSpPr/>
          <p:nvPr/>
        </p:nvSpPr>
        <p:spPr>
          <a:xfrm>
            <a:off x="6786542" y="635353"/>
            <a:ext cx="5733024" cy="434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omic Sans MS" panose="030F0702030302020204" pitchFamily="66" charset="0"/>
              </a:rPr>
              <a:t>What are the global impacts of climate change?</a:t>
            </a:r>
            <a:endParaRPr lang="en-GB" sz="1400" dirty="0">
              <a:latin typeface="Comic Sans MS" panose="030F0702030302020204" pitchFamily="66" charset="0"/>
            </a:endParaRPr>
          </a:p>
        </p:txBody>
      </p:sp>
      <p:sp>
        <p:nvSpPr>
          <p:cNvPr id="73" name="Rectangle: Rounded Corners 72">
            <a:extLst>
              <a:ext uri="{FF2B5EF4-FFF2-40B4-BE49-F238E27FC236}">
                <a16:creationId xmlns:a16="http://schemas.microsoft.com/office/drawing/2014/main" id="{D51D4FFC-408B-4EDB-8595-FFDA436D6C94}"/>
              </a:ext>
            </a:extLst>
          </p:cNvPr>
          <p:cNvSpPr/>
          <p:nvPr/>
        </p:nvSpPr>
        <p:spPr>
          <a:xfrm>
            <a:off x="6725344" y="3894134"/>
            <a:ext cx="5733024" cy="434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omic Sans MS" panose="030F0702030302020204" pitchFamily="66" charset="0"/>
              </a:rPr>
              <a:t>What are the impacts of climate change on Bangladesh?</a:t>
            </a:r>
            <a:endParaRPr lang="en-GB" sz="1400" dirty="0">
              <a:latin typeface="Comic Sans MS" panose="030F0702030302020204" pitchFamily="66" charset="0"/>
            </a:endParaRPr>
          </a:p>
        </p:txBody>
      </p:sp>
      <p:pic>
        <p:nvPicPr>
          <p:cNvPr id="74" name="Picture 6" descr="Ecosystem - Free nature icons">
            <a:extLst>
              <a:ext uri="{FF2B5EF4-FFF2-40B4-BE49-F238E27FC236}">
                <a16:creationId xmlns:a16="http://schemas.microsoft.com/office/drawing/2014/main" id="{367A53CE-EA09-4F72-A271-F54BCC1EC5E6}"/>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6725344" y="2860901"/>
            <a:ext cx="760571" cy="760571"/>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A36A8769-CA45-4EAC-AB92-7AB468EB4784}"/>
              </a:ext>
            </a:extLst>
          </p:cNvPr>
          <p:cNvSpPr/>
          <p:nvPr/>
        </p:nvSpPr>
        <p:spPr>
          <a:xfrm>
            <a:off x="7512507" y="2885955"/>
            <a:ext cx="1592910" cy="646331"/>
          </a:xfrm>
          <a:prstGeom prst="rect">
            <a:avLst/>
          </a:prstGeom>
        </p:spPr>
        <p:txBody>
          <a:bodyPr wrap="square">
            <a:spAutoFit/>
          </a:bodyPr>
          <a:lstStyle/>
          <a:p>
            <a:pPr algn="ctr"/>
            <a:r>
              <a:rPr lang="en-GB" b="1" dirty="0">
                <a:solidFill>
                  <a:srgbClr val="202124"/>
                </a:solidFill>
              </a:rPr>
              <a:t>Ecosystem Collapse</a:t>
            </a:r>
            <a:endParaRPr lang="en-GB" dirty="0"/>
          </a:p>
        </p:txBody>
      </p:sp>
      <p:pic>
        <p:nvPicPr>
          <p:cNvPr id="76" name="Picture 2" descr="See the source image">
            <a:extLst>
              <a:ext uri="{FF2B5EF4-FFF2-40B4-BE49-F238E27FC236}">
                <a16:creationId xmlns:a16="http://schemas.microsoft.com/office/drawing/2014/main" id="{C7C18341-9EEA-467B-A1E2-D100B824CED8}"/>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6759523" y="1098235"/>
            <a:ext cx="665526" cy="665526"/>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descr="See the source image">
            <a:extLst>
              <a:ext uri="{FF2B5EF4-FFF2-40B4-BE49-F238E27FC236}">
                <a16:creationId xmlns:a16="http://schemas.microsoft.com/office/drawing/2014/main" id="{79162A69-4E66-47BA-9A9E-1245C4F5B9AC}"/>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6782465" y="2056465"/>
            <a:ext cx="646331" cy="646331"/>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77">
            <a:extLst>
              <a:ext uri="{FF2B5EF4-FFF2-40B4-BE49-F238E27FC236}">
                <a16:creationId xmlns:a16="http://schemas.microsoft.com/office/drawing/2014/main" id="{62DFB535-5A2C-4CFE-B363-7062DDF5E14E}"/>
              </a:ext>
            </a:extLst>
          </p:cNvPr>
          <p:cNvSpPr/>
          <p:nvPr/>
        </p:nvSpPr>
        <p:spPr>
          <a:xfrm>
            <a:off x="7424949" y="1974034"/>
            <a:ext cx="1592910" cy="646331"/>
          </a:xfrm>
          <a:prstGeom prst="rect">
            <a:avLst/>
          </a:prstGeom>
        </p:spPr>
        <p:txBody>
          <a:bodyPr wrap="square">
            <a:spAutoFit/>
          </a:bodyPr>
          <a:lstStyle/>
          <a:p>
            <a:pPr algn="ctr"/>
            <a:r>
              <a:rPr lang="en-GB" b="1" dirty="0">
                <a:solidFill>
                  <a:srgbClr val="202124"/>
                </a:solidFill>
              </a:rPr>
              <a:t>Extreme Weather</a:t>
            </a:r>
            <a:endParaRPr lang="en-GB" dirty="0"/>
          </a:p>
        </p:txBody>
      </p:sp>
      <p:sp>
        <p:nvSpPr>
          <p:cNvPr id="79" name="Rectangle 78">
            <a:extLst>
              <a:ext uri="{FF2B5EF4-FFF2-40B4-BE49-F238E27FC236}">
                <a16:creationId xmlns:a16="http://schemas.microsoft.com/office/drawing/2014/main" id="{83C23731-2480-4C7A-8547-629AC37246FA}"/>
              </a:ext>
            </a:extLst>
          </p:cNvPr>
          <p:cNvSpPr/>
          <p:nvPr/>
        </p:nvSpPr>
        <p:spPr>
          <a:xfrm>
            <a:off x="7425049" y="1248738"/>
            <a:ext cx="1592910" cy="369332"/>
          </a:xfrm>
          <a:prstGeom prst="rect">
            <a:avLst/>
          </a:prstGeom>
        </p:spPr>
        <p:txBody>
          <a:bodyPr wrap="square">
            <a:spAutoFit/>
          </a:bodyPr>
          <a:lstStyle/>
          <a:p>
            <a:pPr algn="ctr"/>
            <a:r>
              <a:rPr lang="en-GB" b="1" dirty="0">
                <a:solidFill>
                  <a:srgbClr val="202124"/>
                </a:solidFill>
              </a:rPr>
              <a:t>Sea Level Rise</a:t>
            </a:r>
            <a:endParaRPr lang="en-GB" dirty="0"/>
          </a:p>
        </p:txBody>
      </p:sp>
      <p:sp>
        <p:nvSpPr>
          <p:cNvPr id="81" name="&quot;Not Allowed&quot; Symbol 80">
            <a:extLst>
              <a:ext uri="{FF2B5EF4-FFF2-40B4-BE49-F238E27FC236}">
                <a16:creationId xmlns:a16="http://schemas.microsoft.com/office/drawing/2014/main" id="{2E6925AB-B85B-4BFA-9555-C4D7259C046E}"/>
              </a:ext>
            </a:extLst>
          </p:cNvPr>
          <p:cNvSpPr/>
          <p:nvPr/>
        </p:nvSpPr>
        <p:spPr>
          <a:xfrm>
            <a:off x="6642828" y="2785227"/>
            <a:ext cx="925605" cy="911921"/>
          </a:xfrm>
          <a:prstGeom prst="noSmoking">
            <a:avLst>
              <a:gd name="adj" fmla="val 65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2" name="Rectangle 81">
            <a:extLst>
              <a:ext uri="{FF2B5EF4-FFF2-40B4-BE49-F238E27FC236}">
                <a16:creationId xmlns:a16="http://schemas.microsoft.com/office/drawing/2014/main" id="{D9CC1EA9-D085-4F84-BEB9-456B3733CBC2}"/>
              </a:ext>
            </a:extLst>
          </p:cNvPr>
          <p:cNvSpPr/>
          <p:nvPr/>
        </p:nvSpPr>
        <p:spPr>
          <a:xfrm>
            <a:off x="9133869" y="1131276"/>
            <a:ext cx="3319294" cy="738664"/>
          </a:xfrm>
          <a:prstGeom prst="rect">
            <a:avLst/>
          </a:prstGeom>
        </p:spPr>
        <p:txBody>
          <a:bodyPr wrap="square">
            <a:spAutoFit/>
          </a:bodyPr>
          <a:lstStyle/>
          <a:p>
            <a:r>
              <a:rPr lang="en-GB" sz="1400" dirty="0">
                <a:solidFill>
                  <a:srgbClr val="202124"/>
                </a:solidFill>
              </a:rPr>
              <a:t>As water heats up, it expands. This is known as </a:t>
            </a:r>
            <a:r>
              <a:rPr lang="en-GB" sz="1400" b="1" dirty="0">
                <a:solidFill>
                  <a:srgbClr val="202124"/>
                </a:solidFill>
              </a:rPr>
              <a:t>isothermal expansion.</a:t>
            </a:r>
            <a:r>
              <a:rPr lang="en-GB" sz="1400" dirty="0">
                <a:solidFill>
                  <a:srgbClr val="202124"/>
                </a:solidFill>
              </a:rPr>
              <a:t> This will cause sea levels to rise around the world.</a:t>
            </a:r>
            <a:endParaRPr lang="en-GB" sz="1400" dirty="0"/>
          </a:p>
        </p:txBody>
      </p:sp>
      <p:sp>
        <p:nvSpPr>
          <p:cNvPr id="83" name="Rectangle 82">
            <a:extLst>
              <a:ext uri="{FF2B5EF4-FFF2-40B4-BE49-F238E27FC236}">
                <a16:creationId xmlns:a16="http://schemas.microsoft.com/office/drawing/2014/main" id="{4DFEFF62-F789-42B8-9E71-D2E6C1742F32}"/>
              </a:ext>
            </a:extLst>
          </p:cNvPr>
          <p:cNvSpPr/>
          <p:nvPr/>
        </p:nvSpPr>
        <p:spPr>
          <a:xfrm>
            <a:off x="9092929" y="1931313"/>
            <a:ext cx="3319294" cy="738664"/>
          </a:xfrm>
          <a:prstGeom prst="rect">
            <a:avLst/>
          </a:prstGeom>
        </p:spPr>
        <p:txBody>
          <a:bodyPr wrap="square">
            <a:spAutoFit/>
          </a:bodyPr>
          <a:lstStyle/>
          <a:p>
            <a:r>
              <a:rPr lang="en-GB" sz="1400" dirty="0">
                <a:solidFill>
                  <a:srgbClr val="202124"/>
                </a:solidFill>
              </a:rPr>
              <a:t>Climate change will cause extreme weather. We will see </a:t>
            </a:r>
            <a:r>
              <a:rPr lang="en-GB" sz="1400" b="1" dirty="0">
                <a:solidFill>
                  <a:srgbClr val="202124"/>
                </a:solidFill>
              </a:rPr>
              <a:t>droughts </a:t>
            </a:r>
            <a:r>
              <a:rPr lang="en-GB" sz="1400" dirty="0">
                <a:solidFill>
                  <a:srgbClr val="202124"/>
                </a:solidFill>
              </a:rPr>
              <a:t>in dry areas and </a:t>
            </a:r>
            <a:r>
              <a:rPr lang="en-GB" sz="1400" b="1" dirty="0">
                <a:solidFill>
                  <a:srgbClr val="202124"/>
                </a:solidFill>
              </a:rPr>
              <a:t>increased rainfall </a:t>
            </a:r>
            <a:r>
              <a:rPr lang="en-GB" sz="1400" dirty="0">
                <a:solidFill>
                  <a:srgbClr val="202124"/>
                </a:solidFill>
              </a:rPr>
              <a:t>in others. </a:t>
            </a:r>
            <a:endParaRPr lang="en-GB" sz="1400" dirty="0"/>
          </a:p>
        </p:txBody>
      </p:sp>
      <p:sp>
        <p:nvSpPr>
          <p:cNvPr id="84" name="Rectangle 83">
            <a:extLst>
              <a:ext uri="{FF2B5EF4-FFF2-40B4-BE49-F238E27FC236}">
                <a16:creationId xmlns:a16="http://schemas.microsoft.com/office/drawing/2014/main" id="{725B95C7-6891-4038-A0C7-1CB6FE0A8F39}"/>
              </a:ext>
            </a:extLst>
          </p:cNvPr>
          <p:cNvSpPr/>
          <p:nvPr/>
        </p:nvSpPr>
        <p:spPr>
          <a:xfrm>
            <a:off x="9092929" y="2775165"/>
            <a:ext cx="3319294" cy="954107"/>
          </a:xfrm>
          <a:prstGeom prst="rect">
            <a:avLst/>
          </a:prstGeom>
        </p:spPr>
        <p:txBody>
          <a:bodyPr wrap="square">
            <a:spAutoFit/>
          </a:bodyPr>
          <a:lstStyle/>
          <a:p>
            <a:r>
              <a:rPr lang="en-GB" sz="1400" dirty="0">
                <a:solidFill>
                  <a:srgbClr val="202124"/>
                </a:solidFill>
              </a:rPr>
              <a:t>Extreme weather will cause break downs of </a:t>
            </a:r>
            <a:r>
              <a:rPr lang="en-GB" sz="1400" b="1" dirty="0">
                <a:solidFill>
                  <a:srgbClr val="202124"/>
                </a:solidFill>
              </a:rPr>
              <a:t>food webs</a:t>
            </a:r>
            <a:r>
              <a:rPr lang="en-GB" sz="1400" dirty="0">
                <a:solidFill>
                  <a:srgbClr val="202124"/>
                </a:solidFill>
              </a:rPr>
              <a:t>.</a:t>
            </a:r>
            <a:r>
              <a:rPr lang="en-GB" sz="1400" b="1" dirty="0">
                <a:solidFill>
                  <a:srgbClr val="202124"/>
                </a:solidFill>
              </a:rPr>
              <a:t> </a:t>
            </a:r>
            <a:r>
              <a:rPr lang="en-GB" sz="1400" dirty="0">
                <a:solidFill>
                  <a:srgbClr val="202124"/>
                </a:solidFill>
              </a:rPr>
              <a:t>As the environment changes, plants and animals wont be able to adapt to the new conditions fast enough. </a:t>
            </a:r>
            <a:endParaRPr lang="en-GB" sz="1400" dirty="0"/>
          </a:p>
        </p:txBody>
      </p:sp>
      <p:cxnSp>
        <p:nvCxnSpPr>
          <p:cNvPr id="85" name="Straight Connector 84">
            <a:extLst>
              <a:ext uri="{FF2B5EF4-FFF2-40B4-BE49-F238E27FC236}">
                <a16:creationId xmlns:a16="http://schemas.microsoft.com/office/drawing/2014/main" id="{10256868-452A-4712-B72F-203EE9A48D2D}"/>
              </a:ext>
            </a:extLst>
          </p:cNvPr>
          <p:cNvCxnSpPr>
            <a:cxnSpLocks/>
          </p:cNvCxnSpPr>
          <p:nvPr/>
        </p:nvCxnSpPr>
        <p:spPr>
          <a:xfrm>
            <a:off x="6759523" y="3795640"/>
            <a:ext cx="5666092" cy="1"/>
          </a:xfrm>
          <a:prstGeom prst="line">
            <a:avLst/>
          </a:prstGeom>
          <a:ln w="38100"/>
        </p:spPr>
        <p:style>
          <a:lnRef idx="1">
            <a:schemeClr val="dk1"/>
          </a:lnRef>
          <a:fillRef idx="0">
            <a:schemeClr val="dk1"/>
          </a:fillRef>
          <a:effectRef idx="0">
            <a:schemeClr val="dk1"/>
          </a:effectRef>
          <a:fontRef idx="minor">
            <a:schemeClr val="tx1"/>
          </a:fontRef>
        </p:style>
      </p:cxnSp>
      <p:pic>
        <p:nvPicPr>
          <p:cNvPr id="86" name="Picture 12" descr="See the source image">
            <a:extLst>
              <a:ext uri="{FF2B5EF4-FFF2-40B4-BE49-F238E27FC236}">
                <a16:creationId xmlns:a16="http://schemas.microsoft.com/office/drawing/2014/main" id="{E0CF0CAE-E200-4EB0-A0B1-540C23DCFA2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10296" y="4423384"/>
            <a:ext cx="3115875" cy="1881923"/>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a:extLst>
              <a:ext uri="{FF2B5EF4-FFF2-40B4-BE49-F238E27FC236}">
                <a16:creationId xmlns:a16="http://schemas.microsoft.com/office/drawing/2014/main" id="{4B3695C1-3864-4D6D-94CE-2D4AB168C584}"/>
              </a:ext>
            </a:extLst>
          </p:cNvPr>
          <p:cNvSpPr txBox="1"/>
          <p:nvPr/>
        </p:nvSpPr>
        <p:spPr>
          <a:xfrm>
            <a:off x="9826171" y="4425823"/>
            <a:ext cx="2626992" cy="1881925"/>
          </a:xfrm>
          <a:prstGeom prst="rect">
            <a:avLst/>
          </a:prstGeom>
          <a:solidFill>
            <a:schemeClr val="accent2">
              <a:lumMod val="20000"/>
              <a:lumOff val="80000"/>
            </a:schemeClr>
          </a:solidFill>
          <a:ln>
            <a:solidFill>
              <a:schemeClr val="accent3">
                <a:lumMod val="20000"/>
                <a:lumOff val="80000"/>
              </a:schemeClr>
            </a:solidFill>
          </a:ln>
        </p:spPr>
        <p:txBody>
          <a:bodyPr wrap="square" rtlCol="0">
            <a:spAutoFit/>
          </a:bodyPr>
          <a:lstStyle/>
          <a:p>
            <a:r>
              <a:rPr lang="en-GB" sz="1163" b="1" dirty="0">
                <a:latin typeface="Comic Sans MS" panose="030F0702030302020204" pitchFamily="66" charset="0"/>
              </a:rPr>
              <a:t>Bangladesh </a:t>
            </a:r>
            <a:r>
              <a:rPr lang="en-GB" sz="1163" dirty="0">
                <a:latin typeface="Comic Sans MS" panose="030F0702030302020204" pitchFamily="66" charset="0"/>
              </a:rPr>
              <a:t>is a low-lying, EDC country in Asia.</a:t>
            </a:r>
          </a:p>
          <a:p>
            <a:r>
              <a:rPr lang="en-GB" sz="1163" dirty="0">
                <a:latin typeface="Comic Sans MS" panose="030F0702030302020204" pitchFamily="66" charset="0"/>
              </a:rPr>
              <a:t>It experiences heavy rainfall and flooding. This will get worse as sea levels rise and climate change causes more extreme rainfall.</a:t>
            </a:r>
          </a:p>
          <a:p>
            <a:endParaRPr lang="en-GB" sz="1163" dirty="0">
              <a:latin typeface="Comic Sans MS" panose="030F0702030302020204" pitchFamily="66" charset="0"/>
            </a:endParaRPr>
          </a:p>
          <a:p>
            <a:r>
              <a:rPr lang="en-GB" sz="1163" dirty="0">
                <a:latin typeface="Comic Sans MS" panose="030F0702030302020204" pitchFamily="66" charset="0"/>
              </a:rPr>
              <a:t>As an LIDC, Bangladesh has struggled to keep up with the demands to adapt to the problems. </a:t>
            </a:r>
          </a:p>
        </p:txBody>
      </p:sp>
      <p:pic>
        <p:nvPicPr>
          <p:cNvPr id="26" name="Picture 25">
            <a:extLst>
              <a:ext uri="{FF2B5EF4-FFF2-40B4-BE49-F238E27FC236}">
                <a16:creationId xmlns:a16="http://schemas.microsoft.com/office/drawing/2014/main" id="{4FB143AD-F66F-4AC3-A0E6-9AA30DEA1407}"/>
              </a:ext>
            </a:extLst>
          </p:cNvPr>
          <p:cNvPicPr>
            <a:picLocks noChangeAspect="1"/>
          </p:cNvPicPr>
          <p:nvPr/>
        </p:nvPicPr>
        <p:blipFill rotWithShape="1">
          <a:blip r:embed="rId10"/>
          <a:srcRect l="2681" t="8679" r="17914" b="20412"/>
          <a:stretch/>
        </p:blipFill>
        <p:spPr>
          <a:xfrm>
            <a:off x="6720139" y="6400007"/>
            <a:ext cx="5733024" cy="2828244"/>
          </a:xfrm>
          <a:prstGeom prst="rect">
            <a:avLst/>
          </a:prstGeom>
        </p:spPr>
      </p:pic>
      <p:pic>
        <p:nvPicPr>
          <p:cNvPr id="89" name="Picture 14" descr="See the source image">
            <a:extLst>
              <a:ext uri="{FF2B5EF4-FFF2-40B4-BE49-F238E27FC236}">
                <a16:creationId xmlns:a16="http://schemas.microsoft.com/office/drawing/2014/main" id="{5FB595D8-8995-4CA1-95CC-D79AC9438BBE}"/>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6702550" y="4748345"/>
            <a:ext cx="809957" cy="539971"/>
          </a:xfrm>
          <a:prstGeom prst="rect">
            <a:avLst/>
          </a:prstGeom>
          <a:noFill/>
          <a:extLst>
            <a:ext uri="{909E8E84-426E-40DD-AFC4-6F175D3DCCD1}">
              <a14:hiddenFill xmlns:a14="http://schemas.microsoft.com/office/drawing/2010/main">
                <a:solidFill>
                  <a:srgbClr val="FFFFFF"/>
                </a:solidFill>
              </a14:hiddenFill>
            </a:ext>
          </a:extLst>
        </p:spPr>
      </p:pic>
      <p:cxnSp>
        <p:nvCxnSpPr>
          <p:cNvPr id="90" name="Straight Arrow Connector 89">
            <a:extLst>
              <a:ext uri="{FF2B5EF4-FFF2-40B4-BE49-F238E27FC236}">
                <a16:creationId xmlns:a16="http://schemas.microsoft.com/office/drawing/2014/main" id="{D2DBA02F-E2BE-4AE7-B95F-58B99C608768}"/>
              </a:ext>
            </a:extLst>
          </p:cNvPr>
          <p:cNvCxnSpPr>
            <a:cxnSpLocks/>
          </p:cNvCxnSpPr>
          <p:nvPr/>
        </p:nvCxnSpPr>
        <p:spPr>
          <a:xfrm>
            <a:off x="7333200" y="5272517"/>
            <a:ext cx="493959" cy="464127"/>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37988185-F388-7A0C-7EC0-AAD9FC798E63}"/>
              </a:ext>
            </a:extLst>
          </p:cNvPr>
          <p:cNvSpPr/>
          <p:nvPr/>
        </p:nvSpPr>
        <p:spPr>
          <a:xfrm>
            <a:off x="7774081" y="82363"/>
            <a:ext cx="1358153" cy="470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94815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DD1B7-98E3-4C65-B593-2111E285A7D4}"/>
              </a:ext>
            </a:extLst>
          </p:cNvPr>
          <p:cNvSpPr>
            <a:spLocks noGrp="1"/>
          </p:cNvSpPr>
          <p:nvPr>
            <p:ph type="title"/>
          </p:nvPr>
        </p:nvSpPr>
        <p:spPr>
          <a:xfrm>
            <a:off x="505025" y="-140138"/>
            <a:ext cx="11041380" cy="1855788"/>
          </a:xfrm>
        </p:spPr>
        <p:txBody>
          <a:bodyPr>
            <a:normAutofit/>
          </a:bodyPr>
          <a:lstStyle/>
          <a:p>
            <a:r>
              <a:rPr lang="en-GB" sz="3200" dirty="0"/>
              <a:t>2. Solutions to Climate Change</a:t>
            </a:r>
          </a:p>
        </p:txBody>
      </p:sp>
      <p:sp>
        <p:nvSpPr>
          <p:cNvPr id="42" name="Rectangle: Rounded Corners 41">
            <a:extLst>
              <a:ext uri="{FF2B5EF4-FFF2-40B4-BE49-F238E27FC236}">
                <a16:creationId xmlns:a16="http://schemas.microsoft.com/office/drawing/2014/main" id="{174495D9-9A23-4CAF-9E3D-7871E9DC17AC}"/>
              </a:ext>
            </a:extLst>
          </p:cNvPr>
          <p:cNvSpPr/>
          <p:nvPr/>
        </p:nvSpPr>
        <p:spPr>
          <a:xfrm>
            <a:off x="505025" y="991699"/>
            <a:ext cx="5733024" cy="434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omic Sans MS" panose="030F0702030302020204" pitchFamily="66" charset="0"/>
              </a:rPr>
              <a:t>How can we deal with the impacts of climate change?</a:t>
            </a:r>
            <a:endParaRPr lang="en-GB" sz="1400" dirty="0">
              <a:latin typeface="Comic Sans MS" panose="030F0702030302020204" pitchFamily="66" charset="0"/>
            </a:endParaRPr>
          </a:p>
        </p:txBody>
      </p:sp>
      <p:pic>
        <p:nvPicPr>
          <p:cNvPr id="46" name="Picture 2" descr="See the source image">
            <a:extLst>
              <a:ext uri="{FF2B5EF4-FFF2-40B4-BE49-F238E27FC236}">
                <a16:creationId xmlns:a16="http://schemas.microsoft.com/office/drawing/2014/main" id="{41860A91-E027-4B59-B7AB-83F322CE6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7045" y="1434323"/>
            <a:ext cx="679476" cy="67947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See the source image">
            <a:extLst>
              <a:ext uri="{FF2B5EF4-FFF2-40B4-BE49-F238E27FC236}">
                <a16:creationId xmlns:a16="http://schemas.microsoft.com/office/drawing/2014/main" id="{99F61E7F-1511-461A-B8F4-F202CADF068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71957" y="1489667"/>
            <a:ext cx="954107" cy="954107"/>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7C83D010-6031-4A3A-82AC-44753EC58B6C}"/>
              </a:ext>
            </a:extLst>
          </p:cNvPr>
          <p:cNvSpPr txBox="1"/>
          <p:nvPr/>
        </p:nvSpPr>
        <p:spPr>
          <a:xfrm>
            <a:off x="4235251" y="1434323"/>
            <a:ext cx="1856314" cy="954107"/>
          </a:xfrm>
          <a:prstGeom prst="rect">
            <a:avLst/>
          </a:prstGeom>
          <a:noFill/>
        </p:spPr>
        <p:txBody>
          <a:bodyPr wrap="square" rtlCol="0">
            <a:spAutoFit/>
          </a:bodyPr>
          <a:lstStyle/>
          <a:p>
            <a:pPr algn="ctr"/>
            <a:r>
              <a:rPr lang="en-GB" sz="1400" b="1" dirty="0"/>
              <a:t>Adaptation = </a:t>
            </a:r>
            <a:r>
              <a:rPr lang="en-GB" sz="1400" dirty="0"/>
              <a:t>change to survive in the new conditions.</a:t>
            </a:r>
            <a:r>
              <a:rPr lang="en-GB" sz="1400" b="1" dirty="0"/>
              <a:t>  </a:t>
            </a:r>
          </a:p>
          <a:p>
            <a:pPr algn="ctr"/>
            <a:endParaRPr lang="en-GB" sz="1400" b="1" dirty="0"/>
          </a:p>
        </p:txBody>
      </p:sp>
      <p:sp>
        <p:nvSpPr>
          <p:cNvPr id="49" name="TextBox 48">
            <a:extLst>
              <a:ext uri="{FF2B5EF4-FFF2-40B4-BE49-F238E27FC236}">
                <a16:creationId xmlns:a16="http://schemas.microsoft.com/office/drawing/2014/main" id="{27A71774-7DAE-42D9-BE81-4F58FC315FD1}"/>
              </a:ext>
            </a:extLst>
          </p:cNvPr>
          <p:cNvSpPr txBox="1"/>
          <p:nvPr/>
        </p:nvSpPr>
        <p:spPr>
          <a:xfrm>
            <a:off x="1372962" y="1478281"/>
            <a:ext cx="1994351" cy="738664"/>
          </a:xfrm>
          <a:prstGeom prst="rect">
            <a:avLst/>
          </a:prstGeom>
          <a:noFill/>
        </p:spPr>
        <p:txBody>
          <a:bodyPr wrap="square" rtlCol="0">
            <a:spAutoFit/>
          </a:bodyPr>
          <a:lstStyle/>
          <a:p>
            <a:pPr algn="ctr"/>
            <a:r>
              <a:rPr lang="en-GB" sz="1400" b="1" dirty="0"/>
              <a:t>Mitigation = </a:t>
            </a:r>
            <a:r>
              <a:rPr lang="en-GB" sz="1400" dirty="0"/>
              <a:t>reduce or prevent the impacts of something. </a:t>
            </a:r>
            <a:endParaRPr lang="en-GB" sz="1400" b="1" dirty="0"/>
          </a:p>
        </p:txBody>
      </p:sp>
      <p:pic>
        <p:nvPicPr>
          <p:cNvPr id="10" name="Picture 9">
            <a:extLst>
              <a:ext uri="{FF2B5EF4-FFF2-40B4-BE49-F238E27FC236}">
                <a16:creationId xmlns:a16="http://schemas.microsoft.com/office/drawing/2014/main" id="{9A2A6AC8-8CC3-494B-B74D-8F69C358B4DB}"/>
              </a:ext>
            </a:extLst>
          </p:cNvPr>
          <p:cNvPicPr>
            <a:picLocks noChangeAspect="1"/>
          </p:cNvPicPr>
          <p:nvPr/>
        </p:nvPicPr>
        <p:blipFill>
          <a:blip r:embed="rId5"/>
          <a:stretch>
            <a:fillRect/>
          </a:stretch>
        </p:blipFill>
        <p:spPr>
          <a:xfrm>
            <a:off x="611914" y="2275330"/>
            <a:ext cx="5510797" cy="3099823"/>
          </a:xfrm>
          <a:prstGeom prst="rect">
            <a:avLst/>
          </a:prstGeom>
        </p:spPr>
      </p:pic>
      <p:sp>
        <p:nvSpPr>
          <p:cNvPr id="50" name="Rectangle: Rounded Corners 49">
            <a:extLst>
              <a:ext uri="{FF2B5EF4-FFF2-40B4-BE49-F238E27FC236}">
                <a16:creationId xmlns:a16="http://schemas.microsoft.com/office/drawing/2014/main" id="{EFCE902B-EEA4-4837-9EA0-9515AC06FE16}"/>
              </a:ext>
            </a:extLst>
          </p:cNvPr>
          <p:cNvSpPr/>
          <p:nvPr/>
        </p:nvSpPr>
        <p:spPr>
          <a:xfrm>
            <a:off x="500800" y="5497599"/>
            <a:ext cx="5733024" cy="434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omic Sans MS" panose="030F0702030302020204" pitchFamily="66" charset="0"/>
              </a:rPr>
              <a:t>Adaptation? Turkey’s </a:t>
            </a:r>
            <a:r>
              <a:rPr lang="en-GB" sz="1400" b="1" dirty="0" err="1">
                <a:latin typeface="Comic Sans MS" panose="030F0702030302020204" pitchFamily="66" charset="0"/>
              </a:rPr>
              <a:t>Ilisu</a:t>
            </a:r>
            <a:r>
              <a:rPr lang="en-GB" sz="1400" b="1" dirty="0">
                <a:latin typeface="Comic Sans MS" panose="030F0702030302020204" pitchFamily="66" charset="0"/>
              </a:rPr>
              <a:t> Dam…</a:t>
            </a:r>
            <a:endParaRPr lang="en-GB" sz="1400" dirty="0">
              <a:latin typeface="Comic Sans MS" panose="030F0702030302020204" pitchFamily="66" charset="0"/>
            </a:endParaRPr>
          </a:p>
        </p:txBody>
      </p:sp>
      <p:cxnSp>
        <p:nvCxnSpPr>
          <p:cNvPr id="51" name="Straight Connector 50">
            <a:extLst>
              <a:ext uri="{FF2B5EF4-FFF2-40B4-BE49-F238E27FC236}">
                <a16:creationId xmlns:a16="http://schemas.microsoft.com/office/drawing/2014/main" id="{862B490C-71CF-4F43-BEA7-E67A7152673D}"/>
              </a:ext>
            </a:extLst>
          </p:cNvPr>
          <p:cNvCxnSpPr>
            <a:cxnSpLocks/>
          </p:cNvCxnSpPr>
          <p:nvPr/>
        </p:nvCxnSpPr>
        <p:spPr>
          <a:xfrm>
            <a:off x="567732" y="5433538"/>
            <a:ext cx="5666092" cy="1"/>
          </a:xfrm>
          <a:prstGeom prst="line">
            <a:avLst/>
          </a:prstGeom>
          <a:ln w="38100"/>
        </p:spPr>
        <p:style>
          <a:lnRef idx="1">
            <a:schemeClr val="dk1"/>
          </a:lnRef>
          <a:fillRef idx="0">
            <a:schemeClr val="dk1"/>
          </a:fillRef>
          <a:effectRef idx="0">
            <a:schemeClr val="dk1"/>
          </a:effectRef>
          <a:fontRef idx="minor">
            <a:schemeClr val="tx1"/>
          </a:fontRef>
        </p:style>
      </p:cxnSp>
      <p:pic>
        <p:nvPicPr>
          <p:cNvPr id="52" name="Picture 51" descr="Diagram&#10;&#10;Description automatically generated with medium confidence">
            <a:extLst>
              <a:ext uri="{FF2B5EF4-FFF2-40B4-BE49-F238E27FC236}">
                <a16:creationId xmlns:a16="http://schemas.microsoft.com/office/drawing/2014/main" id="{C8121690-816F-4346-8803-AA85B137FFA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67732" y="6008052"/>
            <a:ext cx="3011587" cy="1870081"/>
          </a:xfrm>
          <a:prstGeom prst="rect">
            <a:avLst/>
          </a:prstGeom>
        </p:spPr>
      </p:pic>
      <p:sp>
        <p:nvSpPr>
          <p:cNvPr id="53" name="TextBox 52">
            <a:extLst>
              <a:ext uri="{FF2B5EF4-FFF2-40B4-BE49-F238E27FC236}">
                <a16:creationId xmlns:a16="http://schemas.microsoft.com/office/drawing/2014/main" id="{2BE526C1-A7BB-4AA2-8501-3E447E5A6642}"/>
              </a:ext>
            </a:extLst>
          </p:cNvPr>
          <p:cNvSpPr txBox="1"/>
          <p:nvPr/>
        </p:nvSpPr>
        <p:spPr>
          <a:xfrm>
            <a:off x="3579319" y="5996209"/>
            <a:ext cx="2508019" cy="1881925"/>
          </a:xfrm>
          <a:prstGeom prst="rect">
            <a:avLst/>
          </a:prstGeom>
          <a:solidFill>
            <a:schemeClr val="accent2">
              <a:lumMod val="20000"/>
              <a:lumOff val="80000"/>
            </a:schemeClr>
          </a:solidFill>
          <a:ln>
            <a:solidFill>
              <a:schemeClr val="accent3">
                <a:lumMod val="20000"/>
                <a:lumOff val="80000"/>
              </a:schemeClr>
            </a:solidFill>
          </a:ln>
        </p:spPr>
        <p:txBody>
          <a:bodyPr wrap="square" rtlCol="0">
            <a:spAutoFit/>
          </a:bodyPr>
          <a:lstStyle/>
          <a:p>
            <a:r>
              <a:rPr lang="en-GB" sz="1163" dirty="0">
                <a:latin typeface="Comic Sans MS" panose="030F0702030302020204" pitchFamily="66" charset="0"/>
              </a:rPr>
              <a:t>The </a:t>
            </a:r>
            <a:r>
              <a:rPr lang="en-GB" sz="1163" b="1" dirty="0">
                <a:latin typeface="Comic Sans MS" panose="030F0702030302020204" pitchFamily="66" charset="0"/>
              </a:rPr>
              <a:t>Middle East </a:t>
            </a:r>
            <a:r>
              <a:rPr lang="en-GB" sz="1163" dirty="0">
                <a:latin typeface="Comic Sans MS" panose="030F0702030302020204" pitchFamily="66" charset="0"/>
              </a:rPr>
              <a:t>is a region which has a number of dry regions. Due to climate change, water is becoming scarcer. </a:t>
            </a:r>
          </a:p>
          <a:p>
            <a:endParaRPr lang="en-GB" sz="1163" dirty="0">
              <a:latin typeface="Comic Sans MS" panose="030F0702030302020204" pitchFamily="66" charset="0"/>
            </a:endParaRPr>
          </a:p>
          <a:p>
            <a:r>
              <a:rPr lang="en-GB" sz="1163" b="1" dirty="0">
                <a:latin typeface="Comic Sans MS" panose="030F0702030302020204" pitchFamily="66" charset="0"/>
              </a:rPr>
              <a:t>Turkey</a:t>
            </a:r>
            <a:r>
              <a:rPr lang="en-GB" sz="1163" dirty="0">
                <a:latin typeface="Comic Sans MS" panose="030F0702030302020204" pitchFamily="66" charset="0"/>
              </a:rPr>
              <a:t> has built the </a:t>
            </a:r>
            <a:r>
              <a:rPr lang="en-GB" sz="1163" b="1" dirty="0" err="1">
                <a:latin typeface="Comic Sans MS" panose="030F0702030302020204" pitchFamily="66" charset="0"/>
              </a:rPr>
              <a:t>Ilisu</a:t>
            </a:r>
            <a:r>
              <a:rPr lang="en-GB" sz="1163" b="1" dirty="0">
                <a:latin typeface="Comic Sans MS" panose="030F0702030302020204" pitchFamily="66" charset="0"/>
              </a:rPr>
              <a:t> Dam </a:t>
            </a:r>
            <a:r>
              <a:rPr lang="en-GB" sz="1163" dirty="0">
                <a:latin typeface="Comic Sans MS" panose="030F0702030302020204" pitchFamily="66" charset="0"/>
              </a:rPr>
              <a:t>on the Tigris River to provide a source of drinking water during droughts. But it is not all that popular…</a:t>
            </a:r>
            <a:endParaRPr lang="en-GB" sz="1163" b="1" dirty="0">
              <a:latin typeface="Comic Sans MS" panose="030F0702030302020204" pitchFamily="66" charset="0"/>
            </a:endParaRPr>
          </a:p>
        </p:txBody>
      </p:sp>
      <p:graphicFrame>
        <p:nvGraphicFramePr>
          <p:cNvPr id="17" name="Table 16">
            <a:extLst>
              <a:ext uri="{FF2B5EF4-FFF2-40B4-BE49-F238E27FC236}">
                <a16:creationId xmlns:a16="http://schemas.microsoft.com/office/drawing/2014/main" id="{6D06C3A8-2437-40D7-B49B-925083282984}"/>
              </a:ext>
            </a:extLst>
          </p:cNvPr>
          <p:cNvGraphicFramePr>
            <a:graphicFrameLocks noGrp="1"/>
          </p:cNvGraphicFramePr>
          <p:nvPr>
            <p:extLst>
              <p:ext uri="{D42A27DB-BD31-4B8C-83A1-F6EECF244321}">
                <p14:modId xmlns:p14="http://schemas.microsoft.com/office/powerpoint/2010/main" val="732988365"/>
              </p:ext>
            </p:extLst>
          </p:nvPr>
        </p:nvGraphicFramePr>
        <p:xfrm>
          <a:off x="567732" y="7831920"/>
          <a:ext cx="5519606" cy="1554480"/>
        </p:xfrm>
        <a:graphic>
          <a:graphicData uri="http://schemas.openxmlformats.org/drawingml/2006/table">
            <a:tbl>
              <a:tblPr firstRow="1" bandRow="1">
                <a:tableStyleId>{69CF1AB2-1976-4502-BF36-3FF5EA218861}</a:tableStyleId>
              </a:tblPr>
              <a:tblGrid>
                <a:gridCol w="2759803">
                  <a:extLst>
                    <a:ext uri="{9D8B030D-6E8A-4147-A177-3AD203B41FA5}">
                      <a16:colId xmlns:a16="http://schemas.microsoft.com/office/drawing/2014/main" val="2651575640"/>
                    </a:ext>
                  </a:extLst>
                </a:gridCol>
                <a:gridCol w="2759803">
                  <a:extLst>
                    <a:ext uri="{9D8B030D-6E8A-4147-A177-3AD203B41FA5}">
                      <a16:colId xmlns:a16="http://schemas.microsoft.com/office/drawing/2014/main" val="4096330737"/>
                    </a:ext>
                  </a:extLst>
                </a:gridCol>
              </a:tblGrid>
              <a:tr h="245753">
                <a:tc>
                  <a:txBody>
                    <a:bodyPr/>
                    <a:lstStyle/>
                    <a:p>
                      <a:r>
                        <a:rPr lang="en-GB" sz="1200" b="0" dirty="0"/>
                        <a:t>The dam will increase Turkey’s water reserves in the area by 25%.</a:t>
                      </a:r>
                    </a:p>
                  </a:txBody>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GB" sz="1200" b="0" dirty="0"/>
                        <a:t>The dam has reduced Iraq’s water income by as much as 50%.</a:t>
                      </a:r>
                    </a:p>
                  </a:txBody>
                  <a:tcPr/>
                </a:tc>
                <a:extLst>
                  <a:ext uri="{0D108BD9-81ED-4DB2-BD59-A6C34878D82A}">
                    <a16:rowId xmlns:a16="http://schemas.microsoft.com/office/drawing/2014/main" val="1105242802"/>
                  </a:ext>
                </a:extLst>
              </a:tr>
              <a:tr h="344055">
                <a:tc>
                  <a:txBody>
                    <a:bodyPr/>
                    <a:lstStyle/>
                    <a:p>
                      <a:r>
                        <a:rPr lang="en-GB" sz="1200" b="0" dirty="0"/>
                        <a:t>Farmers in Turkey’s poorest region will have more reliable access to water.</a:t>
                      </a:r>
                    </a:p>
                  </a:txBody>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GB" sz="1200" b="0" dirty="0"/>
                        <a:t>60,000 people have been moved as the dam has flooded a number of cities and villages to build the reservoir.</a:t>
                      </a:r>
                    </a:p>
                  </a:txBody>
                  <a:tcPr/>
                </a:tc>
                <a:extLst>
                  <a:ext uri="{0D108BD9-81ED-4DB2-BD59-A6C34878D82A}">
                    <a16:rowId xmlns:a16="http://schemas.microsoft.com/office/drawing/2014/main" val="3950414313"/>
                  </a:ext>
                </a:extLst>
              </a:tr>
              <a:tr h="2457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The hydro-electric dam could supply a huge amount of clean energy for Turkey.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Habitats will be destroyed as river banks will be destroyed by the reservoir.</a:t>
                      </a:r>
                    </a:p>
                  </a:txBody>
                  <a:tcPr/>
                </a:tc>
                <a:extLst>
                  <a:ext uri="{0D108BD9-81ED-4DB2-BD59-A6C34878D82A}">
                    <a16:rowId xmlns:a16="http://schemas.microsoft.com/office/drawing/2014/main" val="226690096"/>
                  </a:ext>
                </a:extLst>
              </a:tr>
            </a:tbl>
          </a:graphicData>
        </a:graphic>
      </p:graphicFrame>
      <p:pic>
        <p:nvPicPr>
          <p:cNvPr id="54" name="Picture 2" descr="See the source image">
            <a:extLst>
              <a:ext uri="{FF2B5EF4-FFF2-40B4-BE49-F238E27FC236}">
                <a16:creationId xmlns:a16="http://schemas.microsoft.com/office/drawing/2014/main" id="{372FAC15-168B-4619-BE7A-D89B24BE42C1}"/>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526064" y="5573225"/>
            <a:ext cx="283298" cy="28329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See the source image">
            <a:extLst>
              <a:ext uri="{FF2B5EF4-FFF2-40B4-BE49-F238E27FC236}">
                <a16:creationId xmlns:a16="http://schemas.microsoft.com/office/drawing/2014/main" id="{D71D3CAA-E3F9-43DA-B4CA-1880FABCBCE4}"/>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4880110" y="5597657"/>
            <a:ext cx="283298" cy="283298"/>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Rounded Corners 55">
            <a:extLst>
              <a:ext uri="{FF2B5EF4-FFF2-40B4-BE49-F238E27FC236}">
                <a16:creationId xmlns:a16="http://schemas.microsoft.com/office/drawing/2014/main" id="{C557E608-B6DC-4B37-901A-28D6AB1BFAA9}"/>
              </a:ext>
            </a:extLst>
          </p:cNvPr>
          <p:cNvSpPr/>
          <p:nvPr/>
        </p:nvSpPr>
        <p:spPr>
          <a:xfrm>
            <a:off x="6563553" y="985404"/>
            <a:ext cx="5733024" cy="434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omic Sans MS" panose="030F0702030302020204" pitchFamily="66" charset="0"/>
              </a:rPr>
              <a:t>International agreements to mitigate climate change…</a:t>
            </a:r>
            <a:endParaRPr lang="en-GB" sz="1400" dirty="0">
              <a:latin typeface="Comic Sans MS" panose="030F0702030302020204" pitchFamily="66" charset="0"/>
            </a:endParaRPr>
          </a:p>
        </p:txBody>
      </p:sp>
      <p:pic>
        <p:nvPicPr>
          <p:cNvPr id="27" name="Picture 26">
            <a:extLst>
              <a:ext uri="{FF2B5EF4-FFF2-40B4-BE49-F238E27FC236}">
                <a16:creationId xmlns:a16="http://schemas.microsoft.com/office/drawing/2014/main" id="{4B27D99A-7A46-4C61-A3BA-310ABB6462A3}"/>
              </a:ext>
            </a:extLst>
          </p:cNvPr>
          <p:cNvPicPr>
            <a:picLocks noChangeAspect="1"/>
          </p:cNvPicPr>
          <p:nvPr/>
        </p:nvPicPr>
        <p:blipFill rotWithShape="1">
          <a:blip r:embed="rId8"/>
          <a:srcRect l="1092" t="26719" r="17360" b="28850"/>
          <a:stretch/>
        </p:blipFill>
        <p:spPr>
          <a:xfrm>
            <a:off x="6647745" y="1849575"/>
            <a:ext cx="5581898" cy="1757049"/>
          </a:xfrm>
          <a:prstGeom prst="rect">
            <a:avLst/>
          </a:prstGeom>
        </p:spPr>
      </p:pic>
      <p:sp>
        <p:nvSpPr>
          <p:cNvPr id="57" name="TextBox 56">
            <a:extLst>
              <a:ext uri="{FF2B5EF4-FFF2-40B4-BE49-F238E27FC236}">
                <a16:creationId xmlns:a16="http://schemas.microsoft.com/office/drawing/2014/main" id="{9D835DA9-BA32-4386-97F8-629E4FAFF577}"/>
              </a:ext>
            </a:extLst>
          </p:cNvPr>
          <p:cNvSpPr txBox="1"/>
          <p:nvPr/>
        </p:nvSpPr>
        <p:spPr>
          <a:xfrm>
            <a:off x="6647745" y="1502811"/>
            <a:ext cx="5581898" cy="450251"/>
          </a:xfrm>
          <a:prstGeom prst="rect">
            <a:avLst/>
          </a:prstGeom>
          <a:solidFill>
            <a:schemeClr val="accent2">
              <a:lumMod val="20000"/>
              <a:lumOff val="80000"/>
            </a:schemeClr>
          </a:solidFill>
          <a:ln>
            <a:solidFill>
              <a:schemeClr val="accent3">
                <a:lumMod val="20000"/>
                <a:lumOff val="80000"/>
              </a:schemeClr>
            </a:solidFill>
          </a:ln>
        </p:spPr>
        <p:txBody>
          <a:bodyPr wrap="square" rtlCol="0">
            <a:spAutoFit/>
          </a:bodyPr>
          <a:lstStyle/>
          <a:p>
            <a:r>
              <a:rPr lang="en-GB" sz="1163" dirty="0">
                <a:latin typeface="Comic Sans MS" panose="030F0702030302020204" pitchFamily="66" charset="0"/>
              </a:rPr>
              <a:t>One attempt was the </a:t>
            </a:r>
            <a:r>
              <a:rPr lang="en-GB" sz="1163" b="1" dirty="0">
                <a:latin typeface="Comic Sans MS" panose="030F0702030302020204" pitchFamily="66" charset="0"/>
              </a:rPr>
              <a:t>Paris Agreement in 2015. </a:t>
            </a:r>
            <a:r>
              <a:rPr lang="en-GB" sz="1163" dirty="0">
                <a:latin typeface="Comic Sans MS" panose="030F0702030302020204" pitchFamily="66" charset="0"/>
              </a:rPr>
              <a:t>Countries from all around the world agreed to do various things to tackle climate change.</a:t>
            </a:r>
            <a:r>
              <a:rPr lang="en-GB" sz="1163" b="1" dirty="0">
                <a:latin typeface="Comic Sans MS" panose="030F0702030302020204" pitchFamily="66" charset="0"/>
              </a:rPr>
              <a:t> </a:t>
            </a:r>
          </a:p>
        </p:txBody>
      </p:sp>
      <p:sp>
        <p:nvSpPr>
          <p:cNvPr id="59" name="Rectangle: Rounded Corners 58">
            <a:extLst>
              <a:ext uri="{FF2B5EF4-FFF2-40B4-BE49-F238E27FC236}">
                <a16:creationId xmlns:a16="http://schemas.microsoft.com/office/drawing/2014/main" id="{11AB6565-F971-4E17-B552-42185E5FFE21}"/>
              </a:ext>
            </a:extLst>
          </p:cNvPr>
          <p:cNvSpPr/>
          <p:nvPr/>
        </p:nvSpPr>
        <p:spPr>
          <a:xfrm>
            <a:off x="6590906" y="7098410"/>
            <a:ext cx="5733024" cy="434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Comic Sans MS" panose="030F0702030302020204" pitchFamily="66" charset="0"/>
              </a:rPr>
              <a:t>Mitigating climate change in the UK?</a:t>
            </a:r>
            <a:endParaRPr lang="en-GB" sz="1400" dirty="0">
              <a:latin typeface="Comic Sans MS" panose="030F0702030302020204" pitchFamily="66" charset="0"/>
            </a:endParaRPr>
          </a:p>
        </p:txBody>
      </p:sp>
      <p:pic>
        <p:nvPicPr>
          <p:cNvPr id="60" name="Picture 2" descr="See the source image">
            <a:extLst>
              <a:ext uri="{FF2B5EF4-FFF2-40B4-BE49-F238E27FC236}">
                <a16:creationId xmlns:a16="http://schemas.microsoft.com/office/drawing/2014/main" id="{24580366-FE0F-4A88-85C1-2670745C8CB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535" t="27177" r="3244" b="12039"/>
          <a:stretch/>
        </p:blipFill>
        <p:spPr bwMode="auto">
          <a:xfrm>
            <a:off x="6647745" y="4170419"/>
            <a:ext cx="5647110" cy="2854476"/>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CA25E43A-E971-4ABC-8EC6-98CA2E582977}"/>
              </a:ext>
            </a:extLst>
          </p:cNvPr>
          <p:cNvSpPr txBox="1"/>
          <p:nvPr/>
        </p:nvSpPr>
        <p:spPr>
          <a:xfrm>
            <a:off x="6647745" y="3586657"/>
            <a:ext cx="5581898" cy="629211"/>
          </a:xfrm>
          <a:prstGeom prst="rect">
            <a:avLst/>
          </a:prstGeom>
          <a:solidFill>
            <a:schemeClr val="accent2">
              <a:lumMod val="20000"/>
              <a:lumOff val="80000"/>
            </a:schemeClr>
          </a:solidFill>
          <a:ln>
            <a:solidFill>
              <a:schemeClr val="accent3">
                <a:lumMod val="20000"/>
                <a:lumOff val="80000"/>
              </a:schemeClr>
            </a:solidFill>
          </a:ln>
        </p:spPr>
        <p:txBody>
          <a:bodyPr wrap="square" rtlCol="0">
            <a:spAutoFit/>
          </a:bodyPr>
          <a:lstStyle/>
          <a:p>
            <a:r>
              <a:rPr lang="en-GB" sz="1163" dirty="0">
                <a:latin typeface="Comic Sans MS" panose="030F0702030302020204" pitchFamily="66" charset="0"/>
              </a:rPr>
              <a:t>The other were the </a:t>
            </a:r>
            <a:r>
              <a:rPr lang="en-GB" sz="1163" b="1" dirty="0">
                <a:latin typeface="Comic Sans MS" panose="030F0702030302020204" pitchFamily="66" charset="0"/>
              </a:rPr>
              <a:t>Sustainable Development Goals</a:t>
            </a:r>
            <a:r>
              <a:rPr lang="en-GB" sz="1163" dirty="0">
                <a:latin typeface="Comic Sans MS" panose="030F0702030302020204" pitchFamily="66" charset="0"/>
              </a:rPr>
              <a:t> which took a broader approach and looked at how we can improve the whole planet at the same time. </a:t>
            </a:r>
            <a:r>
              <a:rPr lang="en-GB" sz="1163" i="1" dirty="0">
                <a:latin typeface="Comic Sans MS" panose="030F0702030302020204" pitchFamily="66" charset="0"/>
              </a:rPr>
              <a:t>SGD 13 looked specifically at ‘taking urgent action on climate change’. </a:t>
            </a:r>
            <a:endParaRPr lang="en-GB" sz="1163" b="1" dirty="0">
              <a:latin typeface="Comic Sans MS" panose="030F0702030302020204" pitchFamily="66" charset="0"/>
            </a:endParaRPr>
          </a:p>
        </p:txBody>
      </p:sp>
      <p:pic>
        <p:nvPicPr>
          <p:cNvPr id="62" name="Picture 2" descr="See the source image">
            <a:extLst>
              <a:ext uri="{FF2B5EF4-FFF2-40B4-BE49-F238E27FC236}">
                <a16:creationId xmlns:a16="http://schemas.microsoft.com/office/drawing/2014/main" id="{6F3EEE2D-6D0A-44C9-B75D-E76EA4211960}"/>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340600" y="7150070"/>
            <a:ext cx="331230" cy="33123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See the source image">
            <a:extLst>
              <a:ext uri="{FF2B5EF4-FFF2-40B4-BE49-F238E27FC236}">
                <a16:creationId xmlns:a16="http://schemas.microsoft.com/office/drawing/2014/main" id="{275167CC-A174-4658-BA11-6E24A96BC155}"/>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11074400" y="7150070"/>
            <a:ext cx="331230" cy="33123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See the source image">
            <a:extLst>
              <a:ext uri="{FF2B5EF4-FFF2-40B4-BE49-F238E27FC236}">
                <a16:creationId xmlns:a16="http://schemas.microsoft.com/office/drawing/2014/main" id="{73FA1CAD-F4F1-49E5-8EED-9EC85087AB9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3639"/>
          <a:stretch/>
        </p:blipFill>
        <p:spPr bwMode="auto">
          <a:xfrm>
            <a:off x="6647745" y="7532960"/>
            <a:ext cx="1557669" cy="838737"/>
          </a:xfrm>
          <a:prstGeom prst="rect">
            <a:avLst/>
          </a:prstGeom>
          <a:noFill/>
          <a:extLst>
            <a:ext uri="{909E8E84-426E-40DD-AFC4-6F175D3DCCD1}">
              <a14:hiddenFill xmlns:a14="http://schemas.microsoft.com/office/drawing/2010/main">
                <a:solidFill>
                  <a:srgbClr val="FFFFFF"/>
                </a:solidFill>
              </a14:hiddenFill>
            </a:ext>
          </a:extLst>
        </p:spPr>
      </p:pic>
      <p:sp>
        <p:nvSpPr>
          <p:cNvPr id="65" name="&quot;Not Allowed&quot; Symbol 64">
            <a:extLst>
              <a:ext uri="{FF2B5EF4-FFF2-40B4-BE49-F238E27FC236}">
                <a16:creationId xmlns:a16="http://schemas.microsoft.com/office/drawing/2014/main" id="{8D966776-D973-4BED-80EA-2B6313E135C3}"/>
              </a:ext>
            </a:extLst>
          </p:cNvPr>
          <p:cNvSpPr/>
          <p:nvPr/>
        </p:nvSpPr>
        <p:spPr>
          <a:xfrm>
            <a:off x="6897973" y="7664696"/>
            <a:ext cx="1057212" cy="605628"/>
          </a:xfrm>
          <a:prstGeom prst="noSmoking">
            <a:avLst>
              <a:gd name="adj" fmla="val 35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6" name="TextBox 65">
            <a:extLst>
              <a:ext uri="{FF2B5EF4-FFF2-40B4-BE49-F238E27FC236}">
                <a16:creationId xmlns:a16="http://schemas.microsoft.com/office/drawing/2014/main" id="{0AA173DC-EF0D-423E-B036-C90676783CC7}"/>
              </a:ext>
            </a:extLst>
          </p:cNvPr>
          <p:cNvSpPr txBox="1"/>
          <p:nvPr/>
        </p:nvSpPr>
        <p:spPr>
          <a:xfrm>
            <a:off x="8205412" y="7563527"/>
            <a:ext cx="4118518" cy="808170"/>
          </a:xfrm>
          <a:prstGeom prst="rect">
            <a:avLst/>
          </a:prstGeom>
          <a:solidFill>
            <a:schemeClr val="accent2">
              <a:lumMod val="20000"/>
              <a:lumOff val="80000"/>
            </a:schemeClr>
          </a:solidFill>
          <a:ln>
            <a:solidFill>
              <a:schemeClr val="accent3">
                <a:lumMod val="20000"/>
                <a:lumOff val="80000"/>
              </a:schemeClr>
            </a:solidFill>
          </a:ln>
        </p:spPr>
        <p:txBody>
          <a:bodyPr wrap="square" rtlCol="0">
            <a:spAutoFit/>
          </a:bodyPr>
          <a:lstStyle/>
          <a:p>
            <a:r>
              <a:rPr lang="en-GB" sz="1163" dirty="0">
                <a:latin typeface="Comic Sans MS" panose="030F0702030302020204" pitchFamily="66" charset="0"/>
              </a:rPr>
              <a:t>The UK has pledged to ban all petrol and diesel car sales in the UK by 2030. The government hopes to reduce these cars on the road and therefore cut down on the levels of carbon dioxide emissions. </a:t>
            </a:r>
            <a:endParaRPr lang="en-GB" sz="1163" b="1" dirty="0">
              <a:latin typeface="Comic Sans MS" panose="030F0702030302020204" pitchFamily="66" charset="0"/>
            </a:endParaRPr>
          </a:p>
        </p:txBody>
      </p:sp>
      <p:sp>
        <p:nvSpPr>
          <p:cNvPr id="68" name="TextBox 67">
            <a:extLst>
              <a:ext uri="{FF2B5EF4-FFF2-40B4-BE49-F238E27FC236}">
                <a16:creationId xmlns:a16="http://schemas.microsoft.com/office/drawing/2014/main" id="{3095E5D3-1B79-4801-B6FA-3B8EF1BA49BD}"/>
              </a:ext>
            </a:extLst>
          </p:cNvPr>
          <p:cNvSpPr txBox="1"/>
          <p:nvPr/>
        </p:nvSpPr>
        <p:spPr>
          <a:xfrm>
            <a:off x="6590905" y="8476910"/>
            <a:ext cx="5733023" cy="808170"/>
          </a:xfrm>
          <a:prstGeom prst="rect">
            <a:avLst/>
          </a:prstGeom>
          <a:solidFill>
            <a:schemeClr val="accent2">
              <a:lumMod val="20000"/>
              <a:lumOff val="80000"/>
            </a:schemeClr>
          </a:solidFill>
          <a:ln>
            <a:solidFill>
              <a:schemeClr val="accent3">
                <a:lumMod val="20000"/>
                <a:lumOff val="80000"/>
              </a:schemeClr>
            </a:solidFill>
          </a:ln>
        </p:spPr>
        <p:txBody>
          <a:bodyPr wrap="square" rtlCol="0">
            <a:spAutoFit/>
          </a:bodyPr>
          <a:lstStyle/>
          <a:p>
            <a:pPr marL="171450" indent="-171450">
              <a:buFont typeface="Arial" panose="020B0604020202020204" pitchFamily="34" charset="0"/>
              <a:buChar char="•"/>
            </a:pPr>
            <a:r>
              <a:rPr lang="en-GB" sz="1163" dirty="0">
                <a:latin typeface="Comic Sans MS" panose="030F0702030302020204" pitchFamily="66" charset="0"/>
              </a:rPr>
              <a:t>This would drastically cut the UK’s carbon emissions. 22% currently comes from transport.</a:t>
            </a:r>
          </a:p>
          <a:p>
            <a:pPr marL="171450" indent="-171450">
              <a:buFont typeface="Arial" panose="020B0604020202020204" pitchFamily="34" charset="0"/>
              <a:buChar char="•"/>
            </a:pPr>
            <a:r>
              <a:rPr lang="en-GB" sz="1163" b="1" dirty="0">
                <a:latin typeface="Comic Sans MS" panose="030F0702030302020204" pitchFamily="66" charset="0"/>
              </a:rPr>
              <a:t>However, </a:t>
            </a:r>
            <a:r>
              <a:rPr lang="en-GB" sz="1163" dirty="0">
                <a:latin typeface="Comic Sans MS" panose="030F0702030302020204" pitchFamily="66" charset="0"/>
              </a:rPr>
              <a:t>some people don’t think electric cars are reliable enough. Batteries don’t last long and there are not enough charging sockets around the UK.</a:t>
            </a:r>
            <a:endParaRPr lang="en-GB" sz="1163" b="1" dirty="0">
              <a:latin typeface="Comic Sans MS" panose="030F0702030302020204" pitchFamily="66" charset="0"/>
            </a:endParaRPr>
          </a:p>
        </p:txBody>
      </p:sp>
      <p:sp>
        <p:nvSpPr>
          <p:cNvPr id="4" name="Rectangle 3">
            <a:extLst>
              <a:ext uri="{FF2B5EF4-FFF2-40B4-BE49-F238E27FC236}">
                <a16:creationId xmlns:a16="http://schemas.microsoft.com/office/drawing/2014/main" id="{12CE8C45-AB7F-968F-F987-9A2289546816}"/>
              </a:ext>
            </a:extLst>
          </p:cNvPr>
          <p:cNvSpPr/>
          <p:nvPr/>
        </p:nvSpPr>
        <p:spPr>
          <a:xfrm>
            <a:off x="7774081" y="82363"/>
            <a:ext cx="1358153" cy="470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97844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A85D441D5968479B2FFF3A7C88333F" ma:contentTypeVersion="10" ma:contentTypeDescription="Create a new document." ma:contentTypeScope="" ma:versionID="516a172a61d577d737d163feef2349a4">
  <xsd:schema xmlns:xsd="http://www.w3.org/2001/XMLSchema" xmlns:xs="http://www.w3.org/2001/XMLSchema" xmlns:p="http://schemas.microsoft.com/office/2006/metadata/properties" xmlns:ns2="b6daa2f3-06b5-47f8-a85d-067055f32ca7" xmlns:ns3="4276e521-d8f5-44a8-8722-75164a36e364" targetNamespace="http://schemas.microsoft.com/office/2006/metadata/properties" ma:root="true" ma:fieldsID="1f097487a82abf7780c90b143dfcb662" ns2:_="" ns3:_="">
    <xsd:import namespace="b6daa2f3-06b5-47f8-a85d-067055f32ca7"/>
    <xsd:import namespace="4276e521-d8f5-44a8-8722-75164a36e3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daa2f3-06b5-47f8-a85d-067055f32c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descriptio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description=""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76e521-d8f5-44a8-8722-75164a36e36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9B50B1-068E-4E11-BB76-5E85896EF4A0}">
  <ds:schemaRefs>
    <ds:schemaRef ds:uri="http://schemas.microsoft.com/sharepoint/v3/contenttype/forms"/>
  </ds:schemaRefs>
</ds:datastoreItem>
</file>

<file path=customXml/itemProps2.xml><?xml version="1.0" encoding="utf-8"?>
<ds:datastoreItem xmlns:ds="http://schemas.openxmlformats.org/officeDocument/2006/customXml" ds:itemID="{E5DB330D-89F9-441C-BABE-2408E17B1FB8}"/>
</file>

<file path=customXml/itemProps3.xml><?xml version="1.0" encoding="utf-8"?>
<ds:datastoreItem xmlns:ds="http://schemas.openxmlformats.org/officeDocument/2006/customXml" ds:itemID="{92CD7A26-B6C4-43BA-BFD1-974577867E9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519</TotalTime>
  <Words>658</Words>
  <Application>Microsoft Office PowerPoint</Application>
  <PresentationFormat>A3 Paper (297x420 mm)</PresentationFormat>
  <Paragraphs>48</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1. KO Causes + Impacts of Climate Change</vt:lpstr>
      <vt:lpstr>2. Solutions to Climate Change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Perry</dc:creator>
  <cp:lastModifiedBy>Isla MacPherson</cp:lastModifiedBy>
  <cp:revision>171</cp:revision>
  <dcterms:created xsi:type="dcterms:W3CDTF">2020-05-11T08:48:51Z</dcterms:created>
  <dcterms:modified xsi:type="dcterms:W3CDTF">2022-05-18T09:31:36Z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0x01010064A85D441D5968479B2FFF3A7C88333F</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Order">
    <vt:r8>300</vt:r8>
  </property>
</Properties>
</file>