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F9653-D618-476A-9712-CFAEB37D51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C9BF74-D486-49E3-A9F4-94F8EFD8CB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A5E31-D03E-48BE-901E-2A53B7B5A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A1F7-76CE-43AA-847D-B96F623422DC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30F4C-41FB-4166-9DA5-C2A43E8EF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7E2D1-520E-4B7D-9EC5-DB0793490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0E05-4540-47B1-8265-A9DD3192C5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224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4D948-FCA6-45F7-8464-B97CAFB39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7BA159-41DE-4935-9E39-1FD055FA0C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B412C-7CCF-4BED-B622-B9756018C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A1F7-76CE-43AA-847D-B96F623422DC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A9A1D-8037-4ADF-A4D1-71E9C262B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D7FF3-199C-4F31-BF5B-2BDCCAE64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0E05-4540-47B1-8265-A9DD3192C5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963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0CB196-29E3-4CA7-A915-347092BE65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B87AA6-C176-49C5-AF19-88B634E01F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1F995-1385-43A7-9446-A6433BFB1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A1F7-76CE-43AA-847D-B96F623422DC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28B29-E3B0-4AF3-8D38-1CED14102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C00F8-2BD7-4CDD-9D98-9B02E2F35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0E05-4540-47B1-8265-A9DD3192C5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965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8DE44-B828-4C5B-A7F8-4A700DB85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C6BBF-1928-4734-91DE-DBE818C57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F183A-02B0-4751-931C-F95EAF3E7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A1F7-76CE-43AA-847D-B96F623422DC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994A50-51AA-411B-96D9-639F6FE8D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B245FC-BDA1-4ABD-BD56-61778C971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0E05-4540-47B1-8265-A9DD3192C5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995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F5E36-9D16-4ED8-A38D-1D7B7C8FD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F7E7AD-7008-4082-8099-6DBD2D143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6B62F-3B53-41DB-BA43-914F8B389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A1F7-76CE-43AA-847D-B96F623422DC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239D97-90B2-49E7-8F7A-7DC3F5BD6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B0212E-C624-4A97-8D40-D1E3750DF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0E05-4540-47B1-8265-A9DD3192C5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987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B85BE-E9CA-4734-8BF0-C2ED91E4A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B4A66-B876-4490-994C-7329B107BF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877CC2-E2E9-4B4C-A54A-4EA5F216F9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47CD23-D404-48F2-92DF-4028BC388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A1F7-76CE-43AA-847D-B96F623422DC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D728E2-2FE7-4CAA-9132-4C7338A88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2932DF-786B-468A-BF3D-567D294AD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0E05-4540-47B1-8265-A9DD3192C5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113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50676-D123-4A19-A58C-DB7344211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F71C4E-6A5B-432C-9C19-6C8D3A8B24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EB7685-5EF3-44F8-98C9-94BF3F8D8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26A717-E836-42EE-9972-AD29957565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841E64-CF30-41A3-8531-AF168F1012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2C949B-ACE6-4029-9C17-336FFC2E4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A1F7-76CE-43AA-847D-B96F623422DC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73431D-D961-403D-B487-2D51B4DDF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81AD52-749D-47D6-B4DE-E16A5328D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0E05-4540-47B1-8265-A9DD3192C5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192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297DE-8D88-4555-B20C-7C7D01D09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D485B9-42CF-4063-BF60-39FF03BB0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A1F7-76CE-43AA-847D-B96F623422DC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BBE76A-45D3-42BB-B155-8DBC00C9D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2051FA-F6DC-42BC-A5B5-467986D52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0E05-4540-47B1-8265-A9DD3192C5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27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3125E6-C44A-4C92-8D00-51F7C4ECF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A1F7-76CE-43AA-847D-B96F623422DC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80C0B0-D817-4826-A305-F5408E093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E22369-469A-4298-8CD2-80D27170F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0E05-4540-47B1-8265-A9DD3192C5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91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8717F-D75B-47DB-9333-6FB5048EF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BF82A-E758-4553-8E53-98627AE5C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6FA96C-0FBD-4578-8DB9-92B27F44D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C36E46-6A43-4BDC-B469-FE0868813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A1F7-76CE-43AA-847D-B96F623422DC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D4CB51-95C6-4006-8DE2-BF1A9295C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9D1C87-9243-4829-AD64-AD387BF25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0E05-4540-47B1-8265-A9DD3192C5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01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2A71C-9A11-4420-92BF-A865C30DF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94A021-15F5-4CB2-A767-CE417C63A7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A9CCF4-F667-436F-98F4-E6EBF5F68C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05B82F-D2C0-47A5-B6B5-7A8078202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2A1F7-76CE-43AA-847D-B96F623422DC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3115B4-B5BE-43DF-A714-7AF22ED02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4C1DE4-4D25-462B-B544-EC097067B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0E05-4540-47B1-8265-A9DD3192C5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840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CFCCCF-9BE7-42DE-986D-C6224806C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83229A-A5A3-490A-83F9-35024D9634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5174B3-3207-4C0A-B798-0368EAEBA5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2A1F7-76CE-43AA-847D-B96F623422DC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D5478-0B27-48DE-924E-AD3138A4AB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74389-0B0B-4296-974F-EBA7571631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60E05-4540-47B1-8265-A9DD3192C5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811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A0F5B-B562-45B4-BE99-4FB57E97F6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B6DEDE-2051-4434-8C87-86909077EC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094ACC-D835-427C-9CC0-B4C08C30AE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1718" y="0"/>
            <a:ext cx="96285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138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86F59-9A0F-4D0B-9409-5D0F5483C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2281A-EF6F-48A8-97BE-FC3C7CFC6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CF9695-C6AA-4180-A061-5050E0ADEB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0095" y="0"/>
            <a:ext cx="949180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70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6BD6A-8CDD-4E16-965A-A353CBC87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A5159-D2E1-422F-8AF8-B2E97A768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752141-4E0F-435A-8459-29EF742596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7943" y="0"/>
            <a:ext cx="959611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374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4" ma:contentTypeDescription="Create a new document." ma:contentTypeScope="" ma:versionID="fc7c4e70ab52ba3fa7abfd0312cbab73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1b5afc4a2fccf4f69eb6d18fd0db4ba6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012732b-c5be-460c-8d71-68bf2f451d7e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300255A-9F26-49F5-8A56-549CA6919FC5}"/>
</file>

<file path=customXml/itemProps2.xml><?xml version="1.0" encoding="utf-8"?>
<ds:datastoreItem xmlns:ds="http://schemas.openxmlformats.org/officeDocument/2006/customXml" ds:itemID="{D887A948-3FB6-4C35-B632-276AC6550399}"/>
</file>

<file path=customXml/itemProps3.xml><?xml version="1.0" encoding="utf-8"?>
<ds:datastoreItem xmlns:ds="http://schemas.openxmlformats.org/officeDocument/2006/customXml" ds:itemID="{BA960D72-176E-42B1-8256-BDD1465F8AC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Chatwin</dc:creator>
  <cp:lastModifiedBy>M Chatwin</cp:lastModifiedBy>
  <cp:revision>1</cp:revision>
  <dcterms:created xsi:type="dcterms:W3CDTF">2024-07-17T15:13:59Z</dcterms:created>
  <dcterms:modified xsi:type="dcterms:W3CDTF">2024-07-17T15:14:23Z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