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906000" cy="6858000" type="A4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E9E20-2446-4A12-BB19-DB9845590817}" v="20" dt="2022-07-04T15:38:23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10 Knowledge Organiser         	       	Module 1 – Qui suis-je? – Myself, family &amp; friends    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54" name="Hexagon 53">
            <a:extLst>
              <a:ext uri="{FF2B5EF4-FFF2-40B4-BE49-F238E27FC236}">
                <a16:creationId xmlns:a16="http://schemas.microsoft.com/office/drawing/2014/main" id="{7ECC46E1-EA09-CC5A-B320-28E9E208D160}"/>
              </a:ext>
            </a:extLst>
          </p:cNvPr>
          <p:cNvSpPr/>
          <p:nvPr/>
        </p:nvSpPr>
        <p:spPr>
          <a:xfrm>
            <a:off x="2241625" y="3751850"/>
            <a:ext cx="2299689" cy="1759181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mon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58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26593" y="378627"/>
            <a:ext cx="2693911" cy="16859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Ma </a:t>
            </a:r>
            <a:r>
              <a:rPr lang="en-US" sz="900" b="1" dirty="0" err="1">
                <a:solidFill>
                  <a:schemeClr val="tx1"/>
                </a:solidFill>
              </a:rPr>
              <a:t>famille</a:t>
            </a:r>
            <a:r>
              <a:rPr lang="en-US" sz="900" b="1" dirty="0">
                <a:solidFill>
                  <a:schemeClr val="tx1"/>
                </a:solidFill>
              </a:rPr>
              <a:t> – My family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FDBEDBFC-A91A-1C31-9051-06AD75932F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05" r="70671" b="76349"/>
          <a:stretch/>
        </p:blipFill>
        <p:spPr>
          <a:xfrm>
            <a:off x="74234" y="529261"/>
            <a:ext cx="1289471" cy="146482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34DF1D7-130D-ABAF-8F63-D101FB224E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861" r="67656" b="76508"/>
          <a:stretch/>
        </p:blipFill>
        <p:spPr>
          <a:xfrm>
            <a:off x="1370108" y="596490"/>
            <a:ext cx="1417779" cy="138554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625FB71-610D-9FB3-B3E7-D283A1A546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6520" y="1405546"/>
            <a:ext cx="574543" cy="431972"/>
          </a:xfrm>
          <a:prstGeom prst="rect">
            <a:avLst/>
          </a:prstGeom>
        </p:spPr>
      </p:pic>
      <p:sp>
        <p:nvSpPr>
          <p:cNvPr id="13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43020" y="2134892"/>
            <a:ext cx="2135296" cy="33506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Les </a:t>
            </a:r>
            <a:r>
              <a:rPr lang="en-US" sz="900" b="1" dirty="0" err="1">
                <a:solidFill>
                  <a:schemeClr val="tx1"/>
                </a:solidFill>
              </a:rPr>
              <a:t>adjectifs</a:t>
            </a:r>
            <a:r>
              <a:rPr lang="en-US" sz="900" b="1" dirty="0">
                <a:solidFill>
                  <a:schemeClr val="tx1"/>
                </a:solidFill>
              </a:rPr>
              <a:t> de </a:t>
            </a:r>
            <a:r>
              <a:rPr lang="en-US" sz="900" b="1" dirty="0" err="1">
                <a:solidFill>
                  <a:schemeClr val="tx1"/>
                </a:solidFill>
              </a:rPr>
              <a:t>personnalité</a:t>
            </a:r>
            <a:r>
              <a:rPr lang="en-US" sz="900" b="1" dirty="0">
                <a:solidFill>
                  <a:schemeClr val="tx1"/>
                </a:solidFill>
              </a:rPr>
              <a:t> – Personality adjectives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EC1CF62-4867-50AA-6B7F-DD18B14B0F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046" r="67060" b="24750"/>
          <a:stretch/>
        </p:blipFill>
        <p:spPr>
          <a:xfrm>
            <a:off x="45847" y="2449094"/>
            <a:ext cx="1328364" cy="29522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880CCD-9770-D4CF-FFC9-8C4DB5EB3E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731" r="65198" b="24453"/>
          <a:stretch/>
        </p:blipFill>
        <p:spPr>
          <a:xfrm>
            <a:off x="816748" y="2436434"/>
            <a:ext cx="1391958" cy="296488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46A491F-F4DF-720C-F3A7-945330F91F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51" r="3753"/>
          <a:stretch/>
        </p:blipFill>
        <p:spPr>
          <a:xfrm>
            <a:off x="1717701" y="3311359"/>
            <a:ext cx="412524" cy="504321"/>
          </a:xfrm>
          <a:prstGeom prst="rect">
            <a:avLst/>
          </a:prstGeom>
        </p:spPr>
      </p:pic>
      <p:sp>
        <p:nvSpPr>
          <p:cNvPr id="18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2786980" y="367289"/>
            <a:ext cx="3166516" cy="1714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Ma description physique – My physical description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EC1CF62-4867-50AA-6B7F-DD18B14B0F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752" r="61853" b="4849"/>
          <a:stretch/>
        </p:blipFill>
        <p:spPr>
          <a:xfrm>
            <a:off x="2863568" y="990064"/>
            <a:ext cx="1657568" cy="10916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2880CCD-9770-D4CF-FFC9-8C4DB5EB3E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50" r="62782" b="4858"/>
          <a:stretch/>
        </p:blipFill>
        <p:spPr>
          <a:xfrm>
            <a:off x="4284666" y="1027074"/>
            <a:ext cx="1551388" cy="10277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46A491F-F4DF-720C-F3A7-945330F91F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51" r="3753"/>
          <a:stretch/>
        </p:blipFill>
        <p:spPr>
          <a:xfrm>
            <a:off x="5437225" y="619338"/>
            <a:ext cx="412524" cy="5043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1016" t="5748" r="75024" b="88223"/>
          <a:stretch/>
        </p:blipFill>
        <p:spPr>
          <a:xfrm>
            <a:off x="3927995" y="619338"/>
            <a:ext cx="1287419" cy="3810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5876" r="74308" b="88155"/>
          <a:stretch/>
        </p:blipFill>
        <p:spPr>
          <a:xfrm>
            <a:off x="2846564" y="619338"/>
            <a:ext cx="1272522" cy="377326"/>
          </a:xfrm>
          <a:prstGeom prst="rect">
            <a:avLst/>
          </a:prstGeom>
        </p:spPr>
      </p:pic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2345942" y="5910708"/>
            <a:ext cx="4285506" cy="7937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tx1"/>
                </a:solidFill>
              </a:rPr>
              <a:t>En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  <a:r>
              <a:rPr lang="en-US" sz="900" b="1" dirty="0" err="1">
                <a:solidFill>
                  <a:schemeClr val="tx1"/>
                </a:solidFill>
              </a:rPr>
              <a:t>ville</a:t>
            </a:r>
            <a:r>
              <a:rPr lang="en-US" sz="900" b="1" dirty="0">
                <a:solidFill>
                  <a:schemeClr val="tx1"/>
                </a:solidFill>
              </a:rPr>
              <a:t> – In town </a:t>
            </a:r>
            <a:endParaRPr lang="en-US" sz="105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246F1D5-4D56-43CB-449E-6DFBD12C7F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7916" y="6091426"/>
            <a:ext cx="248915" cy="27784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DE7751F-FAF2-B449-015E-868FE6A6062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4914" t="3040" r="7987" b="3422"/>
          <a:stretch/>
        </p:blipFill>
        <p:spPr>
          <a:xfrm>
            <a:off x="4222717" y="6316159"/>
            <a:ext cx="319748" cy="31969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26583" r="79238" b="63358"/>
          <a:stretch/>
        </p:blipFill>
        <p:spPr>
          <a:xfrm>
            <a:off x="2396216" y="6020789"/>
            <a:ext cx="994688" cy="6150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6204" r="83409" b="63384"/>
          <a:stretch/>
        </p:blipFill>
        <p:spPr>
          <a:xfrm>
            <a:off x="3393633" y="5972487"/>
            <a:ext cx="829085" cy="6548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972" t="36071" r="80210" b="53788"/>
          <a:stretch/>
        </p:blipFill>
        <p:spPr>
          <a:xfrm>
            <a:off x="4897663" y="6007527"/>
            <a:ext cx="1058839" cy="6633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6679" r="83409" b="53545"/>
          <a:stretch/>
        </p:blipFill>
        <p:spPr>
          <a:xfrm>
            <a:off x="5840946" y="6032624"/>
            <a:ext cx="891503" cy="6704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12092" y="4720149"/>
            <a:ext cx="1525001" cy="10624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>
                <a:solidFill>
                  <a:prstClr val="black"/>
                </a:solidFill>
              </a:rPr>
              <a:t>Prepositions</a:t>
            </a: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972" t="45975" r="80210" b="40280"/>
          <a:stretch/>
        </p:blipFill>
        <p:spPr>
          <a:xfrm>
            <a:off x="4628242" y="4871358"/>
            <a:ext cx="930548" cy="8197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46076" r="90233" b="40173"/>
          <a:stretch/>
        </p:blipFill>
        <p:spPr>
          <a:xfrm>
            <a:off x="5196786" y="4886273"/>
            <a:ext cx="450278" cy="8090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4" name="Rectangle 3"/>
          <p:cNvSpPr/>
          <p:nvPr/>
        </p:nvSpPr>
        <p:spPr>
          <a:xfrm>
            <a:off x="4587828" y="3599833"/>
            <a:ext cx="1709649" cy="9363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Time Phrases</a:t>
            </a: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64665" r="84642" b="22891"/>
          <a:stretch/>
        </p:blipFill>
        <p:spPr>
          <a:xfrm>
            <a:off x="4626713" y="3808487"/>
            <a:ext cx="745011" cy="7068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5235" r="77582" b="22575"/>
          <a:stretch/>
        </p:blipFill>
        <p:spPr>
          <a:xfrm>
            <a:off x="5341037" y="3825015"/>
            <a:ext cx="984100" cy="691018"/>
          </a:xfrm>
          <a:prstGeom prst="rect">
            <a:avLst/>
          </a:prstGeom>
        </p:spPr>
      </p:pic>
      <p:sp>
        <p:nvSpPr>
          <p:cNvPr id="35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2511093" y="2214611"/>
            <a:ext cx="4841601" cy="123587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Un(e) bon(ne) </a:t>
            </a:r>
            <a:r>
              <a:rPr lang="en-US" sz="900" b="1" dirty="0" err="1">
                <a:solidFill>
                  <a:schemeClr val="tx1"/>
                </a:solidFill>
              </a:rPr>
              <a:t>ami</a:t>
            </a:r>
            <a:r>
              <a:rPr lang="en-US" sz="900" b="1" dirty="0">
                <a:solidFill>
                  <a:schemeClr val="tx1"/>
                </a:solidFill>
              </a:rPr>
              <a:t>(e) </a:t>
            </a:r>
            <a:r>
              <a:rPr lang="en-US" sz="900" b="1" dirty="0" err="1">
                <a:solidFill>
                  <a:schemeClr val="tx1"/>
                </a:solidFill>
              </a:rPr>
              <a:t>est</a:t>
            </a:r>
            <a:r>
              <a:rPr lang="en-US" sz="900" b="1" dirty="0">
                <a:solidFill>
                  <a:schemeClr val="tx1"/>
                </a:solidFill>
              </a:rPr>
              <a:t>… - A good friend is…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68744CF-B19D-9C7D-537B-1EE267CC55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051" t="84553" r="71418"/>
          <a:stretch/>
        </p:blipFill>
        <p:spPr>
          <a:xfrm>
            <a:off x="2514933" y="2424527"/>
            <a:ext cx="1113935" cy="99490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7AB07D2-6FA1-8FC6-B17B-095A8EF2A42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718" t="84294" r="69354"/>
          <a:stretch/>
        </p:blipFill>
        <p:spPr>
          <a:xfrm>
            <a:off x="3437195" y="2400339"/>
            <a:ext cx="1274154" cy="105015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CAEACA5-061A-87A4-14B0-3B60CB61416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66587" b="81618"/>
          <a:stretch/>
        </p:blipFill>
        <p:spPr>
          <a:xfrm>
            <a:off x="4593466" y="2398912"/>
            <a:ext cx="1678218" cy="103086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17DB5B1-DE7C-6A55-BE37-15FA8F9D783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75622" b="81676"/>
          <a:stretch/>
        </p:blipFill>
        <p:spPr>
          <a:xfrm>
            <a:off x="6206328" y="2398912"/>
            <a:ext cx="1181232" cy="10501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4234" y="5555830"/>
            <a:ext cx="2162954" cy="12602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Les traits de </a:t>
            </a:r>
            <a:r>
              <a:rPr lang="en-US" sz="900" b="1" dirty="0" err="1">
                <a:solidFill>
                  <a:prstClr val="black"/>
                </a:solidFill>
              </a:rPr>
              <a:t>personnalité</a:t>
            </a:r>
            <a:r>
              <a:rPr lang="en-US" sz="900" b="1" dirty="0">
                <a:solidFill>
                  <a:prstClr val="black"/>
                </a:solidFill>
              </a:rPr>
              <a:t> – Qualities</a:t>
            </a: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CAEACA5-061A-87A4-14B0-3B60CB61416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35605" r="79461" b="47592"/>
          <a:stretch/>
        </p:blipFill>
        <p:spPr>
          <a:xfrm>
            <a:off x="254977" y="5792658"/>
            <a:ext cx="1044790" cy="99524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17DB5B1-DE7C-6A55-BE37-15FA8F9D783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-1256" t="35519" r="80845" b="47338"/>
          <a:stretch/>
        </p:blipFill>
        <p:spPr>
          <a:xfrm>
            <a:off x="1175828" y="5782596"/>
            <a:ext cx="1038309" cy="101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76371" y="1629661"/>
            <a:ext cx="1954022" cy="10382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96466" y="408399"/>
            <a:ext cx="1954022" cy="1108177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F124C711-B33B-7FE9-EFD5-683E55D513A6}"/>
              </a:ext>
            </a:extLst>
          </p:cNvPr>
          <p:cNvSpPr/>
          <p:nvPr/>
        </p:nvSpPr>
        <p:spPr>
          <a:xfrm>
            <a:off x="6046293" y="480943"/>
            <a:ext cx="1757375" cy="156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car/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parce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que – because</a:t>
            </a:r>
          </a:p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d’abord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firstly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après – after</a:t>
            </a:r>
          </a:p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puis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ensuite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- then</a:t>
            </a:r>
            <a:endParaRPr lang="en-GB" sz="1000" dirty="0"/>
          </a:p>
          <a:p>
            <a:r>
              <a:rPr lang="en-GB" sz="1000" dirty="0"/>
              <a:t>je vais </a:t>
            </a:r>
            <a:r>
              <a:rPr lang="en-GB" sz="1000" dirty="0" err="1"/>
              <a:t>vous</a:t>
            </a:r>
            <a:r>
              <a:rPr lang="en-GB" sz="1000" dirty="0"/>
              <a:t> </a:t>
            </a:r>
            <a:r>
              <a:rPr lang="en-GB" sz="1000" dirty="0" err="1"/>
              <a:t>écrire</a:t>
            </a:r>
            <a:r>
              <a:rPr lang="en-GB" sz="1000" dirty="0"/>
              <a:t> au </a:t>
            </a:r>
            <a:r>
              <a:rPr lang="en-GB" sz="1000" dirty="0" err="1"/>
              <a:t>sujet</a:t>
            </a:r>
            <a:r>
              <a:rPr lang="en-GB" sz="1000" dirty="0"/>
              <a:t> de… - I am going to write to you about…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55418" y="2764419"/>
            <a:ext cx="1788911" cy="9804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Perfect tense verbs </a:t>
            </a:r>
            <a:endParaRPr lang="en-US" sz="900" dirty="0">
              <a:solidFill>
                <a:prstClr val="black"/>
              </a:solidFill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</a:rPr>
              <a:t>j’ai</a:t>
            </a:r>
            <a:r>
              <a:rPr lang="en-US" sz="900" dirty="0">
                <a:solidFill>
                  <a:prstClr val="black"/>
                </a:solidFill>
              </a:rPr>
              <a:t> </a:t>
            </a:r>
            <a:r>
              <a:rPr lang="en-US" sz="900" dirty="0" err="1">
                <a:solidFill>
                  <a:prstClr val="black"/>
                </a:solidFill>
              </a:rPr>
              <a:t>visité</a:t>
            </a:r>
            <a:r>
              <a:rPr lang="en-US" sz="900" dirty="0">
                <a:solidFill>
                  <a:prstClr val="black"/>
                </a:solidFill>
              </a:rPr>
              <a:t> 		I visited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</a:rPr>
              <a:t>j’ai</a:t>
            </a:r>
            <a:r>
              <a:rPr lang="en-US" sz="900" dirty="0">
                <a:solidFill>
                  <a:prstClr val="black"/>
                </a:solidFill>
              </a:rPr>
              <a:t> </a:t>
            </a:r>
            <a:r>
              <a:rPr lang="en-US" sz="900" dirty="0" err="1">
                <a:solidFill>
                  <a:prstClr val="black"/>
                </a:solidFill>
              </a:rPr>
              <a:t>mangé</a:t>
            </a:r>
            <a:r>
              <a:rPr lang="en-US" sz="900" dirty="0">
                <a:solidFill>
                  <a:prstClr val="black"/>
                </a:solidFill>
              </a:rPr>
              <a:t> 	I ate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</a:rPr>
              <a:t>j’ai</a:t>
            </a:r>
            <a:r>
              <a:rPr lang="en-US" sz="900" dirty="0">
                <a:solidFill>
                  <a:prstClr val="black"/>
                </a:solidFill>
              </a:rPr>
              <a:t> </a:t>
            </a:r>
            <a:r>
              <a:rPr lang="en-US" sz="900" dirty="0" err="1">
                <a:solidFill>
                  <a:prstClr val="black"/>
                </a:solidFill>
              </a:rPr>
              <a:t>bu</a:t>
            </a:r>
            <a:r>
              <a:rPr lang="en-US" sz="900" dirty="0">
                <a:solidFill>
                  <a:prstClr val="black"/>
                </a:solidFill>
              </a:rPr>
              <a:t> 		I drank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</a:rPr>
              <a:t>j’ai</a:t>
            </a:r>
            <a:r>
              <a:rPr lang="en-US" sz="900" dirty="0">
                <a:solidFill>
                  <a:prstClr val="black"/>
                </a:solidFill>
              </a:rPr>
              <a:t> joue		I played	</a:t>
            </a:r>
          </a:p>
          <a:p>
            <a:pPr lvl="0"/>
            <a:r>
              <a:rPr lang="en-US" sz="900" dirty="0">
                <a:solidFill>
                  <a:prstClr val="black"/>
                </a:solidFill>
              </a:rPr>
              <a:t>je </a:t>
            </a:r>
            <a:r>
              <a:rPr lang="en-US" sz="900" dirty="0" err="1">
                <a:solidFill>
                  <a:prstClr val="black"/>
                </a:solidFill>
              </a:rPr>
              <a:t>suis</a:t>
            </a:r>
            <a:r>
              <a:rPr lang="en-US" sz="900" dirty="0">
                <a:solidFill>
                  <a:prstClr val="black"/>
                </a:solidFill>
              </a:rPr>
              <a:t> </a:t>
            </a:r>
            <a:r>
              <a:rPr lang="en-US" sz="900" dirty="0" err="1">
                <a:solidFill>
                  <a:prstClr val="black"/>
                </a:solidFill>
              </a:rPr>
              <a:t>allé</a:t>
            </a:r>
            <a:r>
              <a:rPr lang="en-US" sz="900" dirty="0">
                <a:solidFill>
                  <a:prstClr val="black"/>
                </a:solidFill>
              </a:rPr>
              <a:t>(e)	I went</a:t>
            </a:r>
          </a:p>
          <a:p>
            <a:pPr lvl="0"/>
            <a:r>
              <a:rPr lang="en-US" sz="900" dirty="0">
                <a:solidFill>
                  <a:prstClr val="black"/>
                </a:solidFill>
              </a:rPr>
              <a:t>On a </a:t>
            </a:r>
            <a:r>
              <a:rPr lang="en-US" sz="900" dirty="0" err="1">
                <a:solidFill>
                  <a:prstClr val="black"/>
                </a:solidFill>
              </a:rPr>
              <a:t>visité</a:t>
            </a:r>
            <a:r>
              <a:rPr lang="en-US" sz="900" dirty="0">
                <a:solidFill>
                  <a:prstClr val="black"/>
                </a:solidFill>
              </a:rPr>
              <a:t> 	We visited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6"/>
          <a:srcRect t="12068"/>
          <a:stretch/>
        </p:blipFill>
        <p:spPr>
          <a:xfrm>
            <a:off x="7863189" y="3885256"/>
            <a:ext cx="1980387" cy="1305225"/>
          </a:xfrm>
          <a:prstGeom prst="rect">
            <a:avLst/>
          </a:prstGeom>
        </p:spPr>
      </p:pic>
      <p:sp>
        <p:nvSpPr>
          <p:cNvPr id="51" name="Rounded Rectangle 41">
            <a:extLst>
              <a:ext uri="{FF2B5EF4-FFF2-40B4-BE49-F238E27FC236}">
                <a16:creationId xmlns:a16="http://schemas.microsoft.com/office/drawing/2014/main" id="{100A1A35-36C8-F70E-C782-3AAB6D555A97}"/>
              </a:ext>
            </a:extLst>
          </p:cNvPr>
          <p:cNvSpPr/>
          <p:nvPr/>
        </p:nvSpPr>
        <p:spPr>
          <a:xfrm>
            <a:off x="6784564" y="5270102"/>
            <a:ext cx="3070671" cy="15248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tx1"/>
                </a:solidFill>
              </a:rPr>
              <a:t>L’imparfait</a:t>
            </a:r>
            <a:r>
              <a:rPr lang="en-US" sz="900" b="1" dirty="0">
                <a:solidFill>
                  <a:schemeClr val="tx1"/>
                </a:solidFill>
              </a:rPr>
              <a:t> – The imperfect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11D75FCC-CDC8-B52B-4EA2-4732D7FFDC73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32533" r="60392" b="46383"/>
          <a:stretch/>
        </p:blipFill>
        <p:spPr>
          <a:xfrm>
            <a:off x="6781036" y="5429958"/>
            <a:ext cx="1727372" cy="131595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B8613D0-8E7A-2A63-90DE-AEECD8CF815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52552" t="32882" r="10200" b="46777"/>
          <a:stretch/>
        </p:blipFill>
        <p:spPr>
          <a:xfrm>
            <a:off x="8238704" y="5429958"/>
            <a:ext cx="1633197" cy="133322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46A491F-F4DF-720C-F3A7-945330F91F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51" r="3753"/>
          <a:stretch/>
        </p:blipFill>
        <p:spPr>
          <a:xfrm>
            <a:off x="1776077" y="6139604"/>
            <a:ext cx="412524" cy="5043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625FB71-610D-9FB3-B3E7-D283A1A546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8378" y="2667752"/>
            <a:ext cx="574543" cy="43197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11FADE9-A5D8-19B4-FA67-BE1DE3F994B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20948" y="2941664"/>
            <a:ext cx="292355" cy="31826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6E66CB6-C947-31A0-1E5D-0FD466C43FC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12561" y="4939767"/>
            <a:ext cx="374724" cy="3508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00273" y="3611411"/>
            <a:ext cx="1195046" cy="15787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Props1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C6C64C-74BE-4DD7-8199-65B86F5E2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294A3D-6941-48BD-947E-04A0B15CA0CC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276e521-d8f5-44a8-8722-75164a36e364"/>
    <ds:schemaRef ds:uri="b6daa2f3-06b5-47f8-a85d-067055f32ca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242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Knowledge Organiser                  Module 1 – Qui suis-je? – Myself, family &amp; friends    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Knowledge Organiser                  Module 1 – Qui suis-je? – Myself, family &amp; friends      Core Knowledge – Vocabulary and Grammar</dc:title>
  <dc:creator>Emma Binnington</dc:creator>
  <cp:lastModifiedBy>Emma Binnington</cp:lastModifiedBy>
  <cp:revision>68</cp:revision>
  <cp:lastPrinted>2022-04-01T13:01:41Z</cp:lastPrinted>
  <dcterms:created xsi:type="dcterms:W3CDTF">2022-04-01T09:27:25Z</dcterms:created>
  <dcterms:modified xsi:type="dcterms:W3CDTF">2024-07-16T09:25:51Z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165500</vt:r8>
  </property>
  <property fmtid="{D5CDD505-2E9C-101B-9397-08002B2CF9AE}" pid="10" name="_SourceUrl">
    <vt:lpwstr/>
  </property>
  <property fmtid="{D5CDD505-2E9C-101B-9397-08002B2CF9AE}" pid="11" name="_SharedFileIndex">
    <vt:lpwstr/>
  </property>
</Properties>
</file>