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4.xml" ContentType="application/vnd.openxmlformats-officedocument.presentationml.tag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3E8E4-AF84-4EF9-8830-ED2328921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431BC-C604-4388-B5EF-117CC3845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20E9F-012A-4549-8BED-58C71FB56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064E-6038-449C-AE5E-3CA42EEE7BA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A61BE-859B-4A5D-AD7A-3A0766519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9FA31-FBB4-4509-AA66-E7BCEEDD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9-56E3-4510-9C18-592BD3280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9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C596A-2C92-45EF-9358-72A20F63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4BA7C-6AFA-477A-8934-BF0587A6C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48070-545C-4ED1-B7AC-4EF771E07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064E-6038-449C-AE5E-3CA42EEE7BA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2C658-EFAA-46BF-A890-36ABE8F7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BC937-8227-44CA-AFE0-85774D7F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9-56E3-4510-9C18-592BD3280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96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6C129E-40B7-4639-9133-EAA0977D0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5D88D1-7FC8-40B0-A02D-2FD529CAB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B963E-8AC8-44EA-82E6-0799782C2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064E-6038-449C-AE5E-3CA42EEE7BA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36621-295B-42CF-928E-3C3B13F1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B0C82-ADEA-4A05-895D-70A12664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9-56E3-4510-9C18-592BD3280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61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6FB26-16A5-4608-825B-1D8073D1B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9C913-462E-416F-87F4-B537584EB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1FC1F-D4AB-4037-8AC9-61E1CC9DF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064E-6038-449C-AE5E-3CA42EEE7BA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1956A-4166-4610-BEA8-52A6D0E4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DB49D-73AB-4710-AFBE-393EE3CE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9-56E3-4510-9C18-592BD3280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51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B94D5-51FE-4126-B45F-F260B2772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D271F-022D-4F40-8F3E-D1D1B1E88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117C3-AB84-4B25-851F-6DE71C25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064E-6038-449C-AE5E-3CA42EEE7BA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42905-321A-4779-96E6-82B34D849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BA7AE-D8CD-455C-9C27-2A8A92D1C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9-56E3-4510-9C18-592BD3280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42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89F4-AA0B-4DBE-B337-CF44BA529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072BD-53CE-4693-9EFA-127F9C1B0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D8209-EF95-4886-9888-0DA95A7D7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C52B6-CEED-4213-9E59-308C3858C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064E-6038-449C-AE5E-3CA42EEE7BA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77FEB-B149-45D0-B94F-C00CD31D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2C9DA-2140-4DE0-8745-05D5DE15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9-56E3-4510-9C18-592BD3280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26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94AF-87F5-4849-8EC0-0E1EE582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BF27E-F595-4906-B575-CB4C58572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00B93-07D0-4E49-B7E1-95BBE5F5F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692735-7F17-42A7-A3FB-5D9162DF8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7A44C6-F640-4D3A-BD9E-B2C469ABB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875633-9847-4D6D-B1A2-542CFA64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064E-6038-449C-AE5E-3CA42EEE7BA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319159-9A16-4A45-91A5-F3E472E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8292D5-000F-4F0B-B8CE-729BE179E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9-56E3-4510-9C18-592BD3280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14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1DEEE-F5C4-48A5-965B-E3733B514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B696A-7613-494C-9B90-0941BDC2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064E-6038-449C-AE5E-3CA42EEE7BA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3C4EF-44DF-4E44-A18E-57EFE7BC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28E38-65ED-4002-A812-BA0F9F892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9-56E3-4510-9C18-592BD3280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28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69245B-10D6-4C53-88FA-CD32BF911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064E-6038-449C-AE5E-3CA42EEE7BA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58BDB-BEA8-4C0E-8249-487CE48FC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34D1E-9424-467F-9E45-5061BF75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9-56E3-4510-9C18-592BD3280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52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71E4D-ADFC-4104-9693-B68401F16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433FD-F4CC-4E1F-9051-FA37356A4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EE8F3-341E-4361-995D-6AB6E3905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2ECDD-DE87-443B-A36B-BD329BB1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064E-6038-449C-AE5E-3CA42EEE7BA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13A4D-3020-4CFE-9142-10F0A501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044AC-D78E-4B7B-87B4-1383FF54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9-56E3-4510-9C18-592BD3280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60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BC33E-D9DE-4AA0-BEAC-7ABF83F6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7A24A-5BB4-4265-94B5-864C0D559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8BEE3-98CA-493A-946F-F44735737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43A88-EDCC-4F40-A5EB-1FD9C0AFA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064E-6038-449C-AE5E-3CA42EEE7BA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59929-C976-4A40-97F9-0203B0F0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5C224-3B18-4F0E-9297-26273BBA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B05B9-56E3-4510-9C18-592BD3280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57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CA1B9-465B-44EF-8F74-1134C181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5782B-DE1A-47F7-A63C-4D9E8381B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A03E4-EA7F-463C-B452-A7591DD7B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064E-6038-449C-AE5E-3CA42EEE7BA3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F8BA4-4E5E-4C52-BDBA-D5A782C944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C9840-FCB0-4321-B66E-D3020BD31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B05B9-56E3-4510-9C18-592BD32807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28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A7CF-98AE-4FD1-A4FB-4DDC6F2BF7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19959-87D5-4A7A-AE29-DBAF612D8E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D4655-CE00-4DA7-B0EA-DAAD617E8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12" y="0"/>
            <a:ext cx="9929537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970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FA5A90-0AF2-4FB0-A906-D32CF976D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883" y="0"/>
            <a:ext cx="988643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884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F2CA78-707F-442D-87B8-7EF989F14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14" y="0"/>
            <a:ext cx="9952572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71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5EEDF5-428C-48F9-93B3-FC34C4B58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47" y="0"/>
            <a:ext cx="9965531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14388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4" ma:contentTypeDescription="Create a new document." ma:contentTypeScope="" ma:versionID="fc7c4e70ab52ba3fa7abfd0312cbab73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1b5afc4a2fccf4f69eb6d18fd0db4ba6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012732b-c5be-460c-8d71-68bf2f451d7e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759035-6D2B-4DB9-9FFC-96894FCF7653}"/>
</file>

<file path=customXml/itemProps2.xml><?xml version="1.0" encoding="utf-8"?>
<ds:datastoreItem xmlns:ds="http://schemas.openxmlformats.org/officeDocument/2006/customXml" ds:itemID="{16E9BF91-AF11-41F1-8C39-E322337C71A5}"/>
</file>

<file path=customXml/itemProps3.xml><?xml version="1.0" encoding="utf-8"?>
<ds:datastoreItem xmlns:ds="http://schemas.openxmlformats.org/officeDocument/2006/customXml" ds:itemID="{B914048E-5CBD-4E09-8F6B-C65B42AB294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Binnington</dc:creator>
  <cp:lastModifiedBy>Emma Binnington</cp:lastModifiedBy>
  <cp:revision>1</cp:revision>
  <dcterms:created xsi:type="dcterms:W3CDTF">2024-07-17T15:01:04Z</dcterms:created>
  <dcterms:modified xsi:type="dcterms:W3CDTF">2024-07-17T15:04:02Z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