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FF00FF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27C41-93FA-C87C-1C45-73F72EFA5541}" v="69" dt="2022-04-27T11:05:44.076"/>
    <p1510:client id="{86945100-8402-045C-EC0A-6516AD6E836C}" v="30" dt="2022-05-03T08:53:36.248"/>
    <p1510:client id="{ABEDAA4C-835C-3B43-0317-EAEC688DF1EA}" v="136" dt="2022-07-15T11:12:54.650"/>
    <p1510:client id="{BA866C6E-5D6F-FBC5-06E6-18518FDADB46}" v="23" dt="2022-05-03T08:48:28.743"/>
    <p1510:client id="{D859F1F1-0756-D632-1D2E-9AAEFD76C41A}" v="52" dt="2023-07-17T12:44:09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4" d="100"/>
          <a:sy n="44" d="100"/>
        </p:scale>
        <p:origin x="41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tif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882862" y="13367703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07287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into a career in Information Technology (I.T.)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Information Technology </a:t>
            </a:r>
            <a:endParaRPr lang="en-US" dirty="0"/>
          </a:p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Learning Journey</a:t>
            </a: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3007451" y="179318"/>
            <a:ext cx="2634683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Level 2 IT WJEC </a:t>
            </a:r>
            <a:endParaRPr lang="en-US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Year 10 and 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51077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within your computer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1148511" y="1163239"/>
            <a:ext cx="240901" cy="69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in KS4</a:t>
            </a:r>
            <a:endParaRPr lang="en-US" sz="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6626730" y="14563414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 Computer Room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5233006" y="14870230"/>
            <a:ext cx="1132318" cy="374571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011466" y="16429396"/>
            <a:ext cx="1663154" cy="374571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Word Skills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37457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389779" y="16329967"/>
            <a:ext cx="1059981" cy="510778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Files and Folder Creation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6146079" y="3365348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software (Word and PowerPoint)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374571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PowerPoint Skills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71CB10-DDDD-465F-9919-1A6244A2DF07}"/>
              </a:ext>
            </a:extLst>
          </p:cNvPr>
          <p:cNvSpPr txBox="1"/>
          <p:nvPr/>
        </p:nvSpPr>
        <p:spPr>
          <a:xfrm>
            <a:off x="2152405" y="14561457"/>
            <a:ext cx="1069122" cy="510778"/>
          </a:xfrm>
          <a:prstGeom prst="wedgeRoundRectCallout">
            <a:avLst>
              <a:gd name="adj1" fmla="val 38825"/>
              <a:gd name="adj2" fmla="val 1135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Header and Footer Skills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51077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Boolean Logic Connectors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4549208" y="12781313"/>
            <a:ext cx="1493311" cy="238363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169079" y="8436618"/>
            <a:ext cx="1735132" cy="374571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197541" y="1927039"/>
            <a:ext cx="1341414" cy="238363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</a:t>
            </a:r>
            <a:r>
              <a:rPr lang="en-US" sz="800" dirty="0" err="1">
                <a:latin typeface="Tahoma"/>
                <a:ea typeface="Tahoma"/>
                <a:cs typeface="Tahoma"/>
              </a:rPr>
              <a:t>Photopea</a:t>
            </a:r>
            <a:endParaRPr lang="en-GB" sz="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2742468" y="12399233"/>
            <a:ext cx="1161975" cy="510778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research and collate assets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87440" y="12139048"/>
            <a:ext cx="1682157" cy="238363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Networks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4642255" y="4144405"/>
            <a:ext cx="1480154" cy="374571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be organized electronically</a:t>
            </a: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590196" y="9541594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2153843" y="8190654"/>
            <a:ext cx="1126385" cy="374571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3499938" y="8498924"/>
            <a:ext cx="1649708" cy="238363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6253774" y="6286607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Physical computer components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4032752" y="7595522"/>
            <a:ext cx="1919560" cy="510778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collect and save resources for use in Microsoft packages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398173" y="4239961"/>
            <a:ext cx="1291382" cy="510778"/>
          </a:xfrm>
          <a:prstGeom prst="wedgeRoundRectCallout">
            <a:avLst>
              <a:gd name="adj1" fmla="val 38356"/>
              <a:gd name="adj2" fmla="val 8252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A8CC54F-0826-4DF3-B5D5-C2736CAE9976}"/>
              </a:ext>
            </a:extLst>
          </p:cNvPr>
          <p:cNvSpPr txBox="1"/>
          <p:nvPr/>
        </p:nvSpPr>
        <p:spPr>
          <a:xfrm>
            <a:off x="2606180" y="3984572"/>
            <a:ext cx="876038" cy="510778"/>
          </a:xfrm>
          <a:prstGeom prst="wedgeRoundRectCallout">
            <a:avLst>
              <a:gd name="adj1" fmla="val 77091"/>
              <a:gd name="adj2" fmla="val 7038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 and cyberbullying 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10/11 Options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6538955" y="12847270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Binary Coding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4324792" y="10661196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Mail Merge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998271" y="9772010"/>
            <a:ext cx="1182909" cy="510778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2214735" y="3259019"/>
            <a:ext cx="1175044" cy="238363"/>
          </a:xfrm>
          <a:prstGeom prst="wedgeRoundRectCallout">
            <a:avLst>
              <a:gd name="adj1" fmla="val 94725"/>
              <a:gd name="adj2" fmla="val -8179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Python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703678" y="1739508"/>
            <a:ext cx="2498195" cy="374571"/>
          </a:xfrm>
          <a:prstGeom prst="wedgeRoundRectCallout">
            <a:avLst>
              <a:gd name="adj1" fmla="val -38534"/>
              <a:gd name="adj2" fmla="val 11811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Algorithms (Storyboard and structure Diagrams)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432022" y="5355671"/>
            <a:ext cx="1274618" cy="1304869"/>
            <a:chOff x="838904" y="10376726"/>
            <a:chExt cx="1274618" cy="1304869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2047682" y="10561910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Storyboard (Algorithms)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382332" y="8291628"/>
            <a:ext cx="1182909" cy="374571"/>
          </a:xfrm>
          <a:prstGeom prst="wedgeRoundRectCallout">
            <a:avLst>
              <a:gd name="adj1" fmla="val 70781"/>
              <a:gd name="adj2" fmla="val 695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603578" y="7889223"/>
            <a:ext cx="1182909" cy="646986"/>
          </a:xfrm>
          <a:prstGeom prst="wedgeRoundRectCallout">
            <a:avLst>
              <a:gd name="adj1" fmla="val 77283"/>
              <a:gd name="adj2" fmla="val 5447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knowledge of Microsoft packages (Word and PowerPoint)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548203" y="7549789"/>
            <a:ext cx="1164413" cy="238363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Software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3253655" y="6448823"/>
            <a:ext cx="2063672" cy="238363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HTML Coding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1882862" y="7577446"/>
            <a:ext cx="1919560" cy="374571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MS Excel and how to manipulate data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2047683" y="5933560"/>
            <a:ext cx="886960" cy="510778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Flowcharts (Algorithms)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EAC9369-3CB7-07D9-6E45-181F8ADB9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853" y="15522090"/>
            <a:ext cx="513120" cy="616662"/>
          </a:xfrm>
          <a:prstGeom prst="rect">
            <a:avLst/>
          </a:prstGeom>
        </p:spPr>
      </p:pic>
      <p:pic>
        <p:nvPicPr>
          <p:cNvPr id="90" name="Picture 4" descr="Icon&#10;&#10;Description automatically generated">
            <a:extLst>
              <a:ext uri="{FF2B5EF4-FFF2-40B4-BE49-F238E27FC236}">
                <a16:creationId xmlns:a16="http://schemas.microsoft.com/office/drawing/2014/main" id="{1C1844AF-0E0C-905C-1F40-D0796ED91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395" y="15535770"/>
            <a:ext cx="513120" cy="616662"/>
          </a:xfrm>
          <a:prstGeom prst="rect">
            <a:avLst/>
          </a:prstGeom>
        </p:spPr>
      </p:pic>
      <p:pic>
        <p:nvPicPr>
          <p:cNvPr id="91" name="Picture 4" descr="Icon&#10;&#10;Description automatically generated">
            <a:extLst>
              <a:ext uri="{FF2B5EF4-FFF2-40B4-BE49-F238E27FC236}">
                <a16:creationId xmlns:a16="http://schemas.microsoft.com/office/drawing/2014/main" id="{28011382-BD59-2B39-3ECE-11FA819A0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987" y="8977200"/>
            <a:ext cx="513120" cy="616662"/>
          </a:xfrm>
          <a:prstGeom prst="rect">
            <a:avLst/>
          </a:prstGeom>
        </p:spPr>
      </p:pic>
      <p:pic>
        <p:nvPicPr>
          <p:cNvPr id="92" name="Picture 4" descr="Icon&#10;&#10;Description automatically generated">
            <a:extLst>
              <a:ext uri="{FF2B5EF4-FFF2-40B4-BE49-F238E27FC236}">
                <a16:creationId xmlns:a16="http://schemas.microsoft.com/office/drawing/2014/main" id="{CF6F035A-388C-7FD5-78F6-09E9ED800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798" y="8922845"/>
            <a:ext cx="513120" cy="616662"/>
          </a:xfrm>
          <a:prstGeom prst="rect">
            <a:avLst/>
          </a:prstGeom>
        </p:spPr>
      </p:pic>
      <p:pic>
        <p:nvPicPr>
          <p:cNvPr id="94" name="Picture 4" descr="Icon&#10;&#10;Description automatically generated">
            <a:extLst>
              <a:ext uri="{FF2B5EF4-FFF2-40B4-BE49-F238E27FC236}">
                <a16:creationId xmlns:a16="http://schemas.microsoft.com/office/drawing/2014/main" id="{618D9E59-B934-7E2E-03A2-522D70F94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621" y="8977346"/>
            <a:ext cx="513120" cy="616662"/>
          </a:xfrm>
          <a:prstGeom prst="rect">
            <a:avLst/>
          </a:prstGeom>
        </p:spPr>
      </p:pic>
      <p:pic>
        <p:nvPicPr>
          <p:cNvPr id="99" name="Picture 4" descr="Icon&#10;&#10;Description automatically generated">
            <a:extLst>
              <a:ext uri="{FF2B5EF4-FFF2-40B4-BE49-F238E27FC236}">
                <a16:creationId xmlns:a16="http://schemas.microsoft.com/office/drawing/2014/main" id="{C95E89F9-C5FE-BF3A-42C5-C487DB1B9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974" y="4663956"/>
            <a:ext cx="513120" cy="616662"/>
          </a:xfrm>
          <a:prstGeom prst="rect">
            <a:avLst/>
          </a:prstGeom>
        </p:spPr>
      </p:pic>
      <p:pic>
        <p:nvPicPr>
          <p:cNvPr id="101" name="Picture 4" descr="Icon&#10;&#10;Description automatically generated">
            <a:extLst>
              <a:ext uri="{FF2B5EF4-FFF2-40B4-BE49-F238E27FC236}">
                <a16:creationId xmlns:a16="http://schemas.microsoft.com/office/drawing/2014/main" id="{D2A11309-63C6-0DDA-7F8F-3A42863A0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040" y="4623207"/>
            <a:ext cx="513120" cy="616662"/>
          </a:xfrm>
          <a:prstGeom prst="rect">
            <a:avLst/>
          </a:prstGeom>
        </p:spPr>
      </p:pic>
      <p:pic>
        <p:nvPicPr>
          <p:cNvPr id="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BCFEDE-2DA5-3E74-7F0C-EB94DEBCB8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5587" y="6850497"/>
            <a:ext cx="796957" cy="612077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0EA42F9-5BF8-2EE9-985E-6B3CE899D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450" y="11156970"/>
            <a:ext cx="654313" cy="723001"/>
          </a:xfrm>
          <a:prstGeom prst="rect">
            <a:avLst/>
          </a:prstGeom>
        </p:spPr>
      </p:pic>
      <p:pic>
        <p:nvPicPr>
          <p:cNvPr id="102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FA4DE5F-F62C-F0B1-BC3E-20895CD1C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985" y="6564467"/>
            <a:ext cx="654313" cy="723001"/>
          </a:xfrm>
          <a:prstGeom prst="rect">
            <a:avLst/>
          </a:prstGeom>
        </p:spPr>
      </p:pic>
      <p:pic>
        <p:nvPicPr>
          <p:cNvPr id="10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439A6E8-66DE-96D6-FA26-B9E23990A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170" y="2397024"/>
            <a:ext cx="654313" cy="723001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B57E424-AE92-60CB-941C-D42FFF283E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450" y="13344839"/>
            <a:ext cx="736731" cy="726956"/>
          </a:xfrm>
          <a:prstGeom prst="rect">
            <a:avLst/>
          </a:prstGeom>
        </p:spPr>
      </p:pic>
      <p:pic>
        <p:nvPicPr>
          <p:cNvPr id="104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CFFBFF1-D2D1-5B1F-A052-9254719C0D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1912" y="6774879"/>
            <a:ext cx="736731" cy="726956"/>
          </a:xfrm>
          <a:prstGeom prst="rect">
            <a:avLst/>
          </a:prstGeom>
        </p:spPr>
      </p:pic>
      <p:pic>
        <p:nvPicPr>
          <p:cNvPr id="10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75965B1-1E99-2F00-C94F-65F2326B64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5715" y="2404147"/>
            <a:ext cx="736731" cy="7269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1487025-83B0-632D-A663-BA3A4C7DFD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695" y="15061577"/>
            <a:ext cx="895309" cy="876300"/>
          </a:xfrm>
          <a:prstGeom prst="rect">
            <a:avLst/>
          </a:prstGeom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6A1C3C1-0199-921A-1F75-1A27726BE5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4750" y="12847402"/>
            <a:ext cx="885785" cy="857250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86ABC5-C253-FFCF-A6D4-672EBFB8EE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7511" y="11518450"/>
            <a:ext cx="866735" cy="762000"/>
          </a:xfrm>
          <a:prstGeom prst="rect">
            <a:avLst/>
          </a:prstGeom>
        </p:spPr>
      </p:pic>
      <p:pic>
        <p:nvPicPr>
          <p:cNvPr id="10" name="Picture 12" descr="Icon&#10;&#10;Description automatically generated">
            <a:extLst>
              <a:ext uri="{FF2B5EF4-FFF2-40B4-BE49-F238E27FC236}">
                <a16:creationId xmlns:a16="http://schemas.microsoft.com/office/drawing/2014/main" id="{E0A143A5-6036-C2AE-D521-3E71CA31EF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5585" y="13175649"/>
            <a:ext cx="781014" cy="809625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0F60C1C4-65EA-94D4-AD73-4D5BFE6086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0964" y="13019473"/>
            <a:ext cx="847686" cy="857250"/>
          </a:xfrm>
          <a:prstGeom prst="rect">
            <a:avLst/>
          </a:prstGeom>
        </p:spPr>
      </p:pic>
      <p:pic>
        <p:nvPicPr>
          <p:cNvPr id="14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4484805-DD00-0BAC-8745-8854404FD9C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570" y="14774089"/>
            <a:ext cx="838162" cy="895350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00B326D1-5142-9D17-BB67-0AEEAF2DF1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8285" y="15022920"/>
            <a:ext cx="809588" cy="847725"/>
          </a:xfrm>
          <a:prstGeom prst="rect">
            <a:avLst/>
          </a:prstGeom>
        </p:spPr>
      </p:pic>
      <p:pic>
        <p:nvPicPr>
          <p:cNvPr id="17" name="Picture 13" descr="Icon&#10;&#10;Description automatically generated">
            <a:extLst>
              <a:ext uri="{FF2B5EF4-FFF2-40B4-BE49-F238E27FC236}">
                <a16:creationId xmlns:a16="http://schemas.microsoft.com/office/drawing/2014/main" id="{EDC8725D-A08A-883E-1838-EF7EFBBFEE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1047" y="16368260"/>
            <a:ext cx="847686" cy="857250"/>
          </a:xfrm>
          <a:prstGeom prst="rect">
            <a:avLst/>
          </a:prstGeom>
        </p:spPr>
      </p:pic>
      <p:pic>
        <p:nvPicPr>
          <p:cNvPr id="1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8003B1B-F8D7-FBA8-3662-C4E9EB9DC1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836" y="13350381"/>
            <a:ext cx="885785" cy="857250"/>
          </a:xfrm>
          <a:prstGeom prst="rect">
            <a:avLst/>
          </a:prstGeom>
        </p:spPr>
      </p:pic>
      <p:pic>
        <p:nvPicPr>
          <p:cNvPr id="19" name="Picture 16" descr="Icon&#10;&#10;Description automatically generated">
            <a:extLst>
              <a:ext uri="{FF2B5EF4-FFF2-40B4-BE49-F238E27FC236}">
                <a16:creationId xmlns:a16="http://schemas.microsoft.com/office/drawing/2014/main" id="{C31F1F4E-EC3E-7A5A-3D95-CAC5F2458D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83843" y="10985843"/>
            <a:ext cx="809588" cy="847725"/>
          </a:xfrm>
          <a:prstGeom prst="rect">
            <a:avLst/>
          </a:prstGeom>
        </p:spPr>
      </p:pic>
      <p:pic>
        <p:nvPicPr>
          <p:cNvPr id="20" name="Picture 13" descr="Icon&#10;&#10;Description automatically generated">
            <a:extLst>
              <a:ext uri="{FF2B5EF4-FFF2-40B4-BE49-F238E27FC236}">
                <a16:creationId xmlns:a16="http://schemas.microsoft.com/office/drawing/2014/main" id="{EE6935C7-F489-4BFF-E69D-277A2EE59E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4597" y="10967843"/>
            <a:ext cx="847686" cy="857250"/>
          </a:xfrm>
          <a:prstGeom prst="rect">
            <a:avLst/>
          </a:prstGeom>
        </p:spPr>
      </p:pic>
      <p:pic>
        <p:nvPicPr>
          <p:cNvPr id="21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631326C-5D80-23D5-B1AC-D61708D8B7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6806" y="15343745"/>
            <a:ext cx="866735" cy="762000"/>
          </a:xfrm>
          <a:prstGeom prst="rect">
            <a:avLst/>
          </a:prstGeom>
        </p:spPr>
      </p:pic>
      <p:pic>
        <p:nvPicPr>
          <p:cNvPr id="22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372334B-8293-9F17-4090-11FE627F59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333" y="8924132"/>
            <a:ext cx="866735" cy="762000"/>
          </a:xfrm>
          <a:prstGeom prst="rect">
            <a:avLst/>
          </a:prstGeom>
        </p:spPr>
      </p:pic>
      <p:pic>
        <p:nvPicPr>
          <p:cNvPr id="23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D9267-CFA5-0D2F-12EA-58921C5BD2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6833" y="4688510"/>
            <a:ext cx="866735" cy="762000"/>
          </a:xfrm>
          <a:prstGeom prst="rect">
            <a:avLst/>
          </a:prstGeom>
        </p:spPr>
      </p:pic>
      <p:pic>
        <p:nvPicPr>
          <p:cNvPr id="24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D7A8545-594E-6541-4C2E-992FA776D9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46" y="6779847"/>
            <a:ext cx="866735" cy="762000"/>
          </a:xfrm>
          <a:prstGeom prst="rect">
            <a:avLst/>
          </a:prstGeom>
        </p:spPr>
      </p:pic>
      <p:pic>
        <p:nvPicPr>
          <p:cNvPr id="2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C67D436-DBC0-47C4-3B5C-63C633FD9B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7896" y="4503201"/>
            <a:ext cx="866735" cy="762000"/>
          </a:xfrm>
          <a:prstGeom prst="rect">
            <a:avLst/>
          </a:prstGeom>
        </p:spPr>
      </p:pic>
      <p:pic>
        <p:nvPicPr>
          <p:cNvPr id="26" name="Picture 12" descr="Icon&#10;&#10;Description automatically generated">
            <a:extLst>
              <a:ext uri="{FF2B5EF4-FFF2-40B4-BE49-F238E27FC236}">
                <a16:creationId xmlns:a16="http://schemas.microsoft.com/office/drawing/2014/main" id="{4FD8900D-79E0-FDC4-AB1F-21868443D5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6454" y="8979736"/>
            <a:ext cx="781014" cy="809625"/>
          </a:xfrm>
          <a:prstGeom prst="rect">
            <a:avLst/>
          </a:prstGeom>
        </p:spPr>
      </p:pic>
      <p:pic>
        <p:nvPicPr>
          <p:cNvPr id="27" name="Picture 12" descr="Icon&#10;&#10;Description automatically generated">
            <a:extLst>
              <a:ext uri="{FF2B5EF4-FFF2-40B4-BE49-F238E27FC236}">
                <a16:creationId xmlns:a16="http://schemas.microsoft.com/office/drawing/2014/main" id="{4BF6CA2E-252D-8209-D57F-3666B9D3C8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1725" y="2401286"/>
            <a:ext cx="781014" cy="809625"/>
          </a:xfrm>
          <a:prstGeom prst="rect">
            <a:avLst/>
          </a:prstGeom>
        </p:spPr>
      </p:pic>
      <p:pic>
        <p:nvPicPr>
          <p:cNvPr id="2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1C2AD62-F917-EA67-FEC9-47BA21AB15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3585" y="11139915"/>
            <a:ext cx="885785" cy="857250"/>
          </a:xfrm>
          <a:prstGeom prst="rect">
            <a:avLst/>
          </a:prstGeom>
        </p:spPr>
      </p:pic>
      <p:pic>
        <p:nvPicPr>
          <p:cNvPr id="2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463A933-BED2-24DA-96D5-BDBD749118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7430" y="6785166"/>
            <a:ext cx="885785" cy="857250"/>
          </a:xfrm>
          <a:prstGeom prst="rect">
            <a:avLst/>
          </a:prstGeom>
        </p:spPr>
      </p:pic>
      <p:pic>
        <p:nvPicPr>
          <p:cNvPr id="30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A082440-87A0-27F1-D037-ADABA66C6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9065" y="6811638"/>
            <a:ext cx="885785" cy="857250"/>
          </a:xfrm>
          <a:prstGeom prst="rect">
            <a:avLst/>
          </a:prstGeom>
        </p:spPr>
      </p:pic>
      <p:pic>
        <p:nvPicPr>
          <p:cNvPr id="31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DB498B79-80F7-16B1-59AB-285908434D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0508" y="2350999"/>
            <a:ext cx="885785" cy="857250"/>
          </a:xfrm>
          <a:prstGeom prst="rect">
            <a:avLst/>
          </a:prstGeom>
        </p:spPr>
      </p:pic>
      <p:pic>
        <p:nvPicPr>
          <p:cNvPr id="32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2F72F13-E4DF-9465-1912-E8D7BC587E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0379" y="8751564"/>
            <a:ext cx="838162" cy="895350"/>
          </a:xfrm>
          <a:prstGeom prst="rect">
            <a:avLst/>
          </a:prstGeom>
        </p:spPr>
      </p:pic>
      <p:pic>
        <p:nvPicPr>
          <p:cNvPr id="33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0A0C8ED-4F6C-1F68-8343-3DF71B7617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1222" y="6594043"/>
            <a:ext cx="838162" cy="895350"/>
          </a:xfrm>
          <a:prstGeom prst="rect">
            <a:avLst/>
          </a:prstGeom>
        </p:spPr>
      </p:pic>
      <p:pic>
        <p:nvPicPr>
          <p:cNvPr id="34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9A0250ED-B97D-8B0A-6CDD-DA3FF27CE1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0921" y="4515942"/>
            <a:ext cx="838162" cy="895350"/>
          </a:xfrm>
          <a:prstGeom prst="rect">
            <a:avLst/>
          </a:prstGeom>
        </p:spPr>
      </p:pic>
      <p:pic>
        <p:nvPicPr>
          <p:cNvPr id="35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D61D3D2-513C-147A-A616-8DE1A33909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01764" y="2358423"/>
            <a:ext cx="838162" cy="895350"/>
          </a:xfrm>
          <a:prstGeom prst="rect">
            <a:avLst/>
          </a:prstGeom>
        </p:spPr>
      </p:pic>
      <p:pic>
        <p:nvPicPr>
          <p:cNvPr id="36" name="Picture 16" descr="Icon&#10;&#10;Description automatically generated">
            <a:extLst>
              <a:ext uri="{FF2B5EF4-FFF2-40B4-BE49-F238E27FC236}">
                <a16:creationId xmlns:a16="http://schemas.microsoft.com/office/drawing/2014/main" id="{3D8F898A-43AC-389A-298C-98B0A014C0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9699" y="8881268"/>
            <a:ext cx="809588" cy="847725"/>
          </a:xfrm>
          <a:prstGeom prst="rect">
            <a:avLst/>
          </a:prstGeom>
        </p:spPr>
      </p:pic>
      <p:pic>
        <p:nvPicPr>
          <p:cNvPr id="37" name="Picture 16" descr="Icon&#10;&#10;Description automatically generated">
            <a:extLst>
              <a:ext uri="{FF2B5EF4-FFF2-40B4-BE49-F238E27FC236}">
                <a16:creationId xmlns:a16="http://schemas.microsoft.com/office/drawing/2014/main" id="{37F1A7DF-54C2-31EA-B4E1-E951C5F198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28228" y="6736984"/>
            <a:ext cx="809588" cy="847725"/>
          </a:xfrm>
          <a:prstGeom prst="rect">
            <a:avLst/>
          </a:prstGeom>
        </p:spPr>
      </p:pic>
      <p:pic>
        <p:nvPicPr>
          <p:cNvPr id="38" name="Picture 16" descr="Icon&#10;&#10;Description automatically generated">
            <a:extLst>
              <a:ext uri="{FF2B5EF4-FFF2-40B4-BE49-F238E27FC236}">
                <a16:creationId xmlns:a16="http://schemas.microsoft.com/office/drawing/2014/main" id="{FCC66F2C-62DF-2773-E0D0-E56E0BAF70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6141" y="4566228"/>
            <a:ext cx="809588" cy="847725"/>
          </a:xfrm>
          <a:prstGeom prst="rect">
            <a:avLst/>
          </a:prstGeom>
        </p:spPr>
      </p:pic>
      <p:pic>
        <p:nvPicPr>
          <p:cNvPr id="39" name="Picture 16" descr="Icon&#10;&#10;Description automatically generated">
            <a:extLst>
              <a:ext uri="{FF2B5EF4-FFF2-40B4-BE49-F238E27FC236}">
                <a16:creationId xmlns:a16="http://schemas.microsoft.com/office/drawing/2014/main" id="{30168AA9-A2B7-64FA-65AC-63D37A4532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6877" y="3838230"/>
            <a:ext cx="809588" cy="847725"/>
          </a:xfrm>
          <a:prstGeom prst="rect">
            <a:avLst/>
          </a:prstGeom>
        </p:spPr>
      </p:pic>
      <p:pic>
        <p:nvPicPr>
          <p:cNvPr id="40" name="Picture 16" descr="Icon&#10;&#10;Description automatically generated">
            <a:extLst>
              <a:ext uri="{FF2B5EF4-FFF2-40B4-BE49-F238E27FC236}">
                <a16:creationId xmlns:a16="http://schemas.microsoft.com/office/drawing/2014/main" id="{3D7EE29E-C1DF-C38D-4370-AD325C834E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347" y="1429222"/>
            <a:ext cx="809588" cy="847725"/>
          </a:xfrm>
          <a:prstGeom prst="rect">
            <a:avLst/>
          </a:prstGeom>
        </p:spPr>
      </p:pic>
      <p:pic>
        <p:nvPicPr>
          <p:cNvPr id="41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8C08C88-6D5C-36D4-4E96-063E6F327A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2921" y="10905373"/>
            <a:ext cx="895309" cy="876300"/>
          </a:xfrm>
          <a:prstGeom prst="rect">
            <a:avLst/>
          </a:prstGeom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DCEABE6D-CE00-FAC7-C8FE-5FF8ECAEF7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6821" y="13195255"/>
            <a:ext cx="895309" cy="876300"/>
          </a:xfrm>
          <a:prstGeom prst="rect">
            <a:avLst/>
          </a:prstGeom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9C18BE58-8DD8-7344-75A5-EC30825B4F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4627" y="7794838"/>
            <a:ext cx="895309" cy="876300"/>
          </a:xfrm>
          <a:prstGeom prst="rect">
            <a:avLst/>
          </a:prstGeom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E7F53B4A-602A-9C94-EB2B-9F302472B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4534" y="4962266"/>
            <a:ext cx="895309" cy="876300"/>
          </a:xfrm>
          <a:prstGeom prst="rect">
            <a:avLst/>
          </a:prstGeom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C4192EAC-CE69-D6BE-4D35-299BE6161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4640" y="2672384"/>
            <a:ext cx="895309" cy="876300"/>
          </a:xfrm>
          <a:prstGeom prst="rect">
            <a:avLst/>
          </a:prstGeom>
        </p:spPr>
      </p:pic>
      <p:pic>
        <p:nvPicPr>
          <p:cNvPr id="49" name="Picture 13" descr="Icon&#10;&#10;Description automatically generated">
            <a:extLst>
              <a:ext uri="{FF2B5EF4-FFF2-40B4-BE49-F238E27FC236}">
                <a16:creationId xmlns:a16="http://schemas.microsoft.com/office/drawing/2014/main" id="{67C9C59B-1BB4-965C-ABCB-7D24AD9D7E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6072" y="9419194"/>
            <a:ext cx="847686" cy="857250"/>
          </a:xfrm>
          <a:prstGeom prst="rect">
            <a:avLst/>
          </a:prstGeom>
        </p:spPr>
      </p:pic>
      <p:pic>
        <p:nvPicPr>
          <p:cNvPr id="50" name="Picture 13" descr="Icon&#10;&#10;Description automatically generated">
            <a:extLst>
              <a:ext uri="{FF2B5EF4-FFF2-40B4-BE49-F238E27FC236}">
                <a16:creationId xmlns:a16="http://schemas.microsoft.com/office/drawing/2014/main" id="{A0245CB8-D56B-27D3-53C8-AD7D9DDAA5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258" y="6824875"/>
            <a:ext cx="847686" cy="857250"/>
          </a:xfrm>
          <a:prstGeom prst="rect">
            <a:avLst/>
          </a:prstGeom>
        </p:spPr>
      </p:pic>
      <p:pic>
        <p:nvPicPr>
          <p:cNvPr id="51" name="Picture 13" descr="Icon&#10;&#10;Description automatically generated">
            <a:extLst>
              <a:ext uri="{FF2B5EF4-FFF2-40B4-BE49-F238E27FC236}">
                <a16:creationId xmlns:a16="http://schemas.microsoft.com/office/drawing/2014/main" id="{C0C7618C-50ED-7166-A17B-D714E63934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4429" y="2390709"/>
            <a:ext cx="847686" cy="857250"/>
          </a:xfrm>
          <a:prstGeom prst="rect">
            <a:avLst/>
          </a:prstGeom>
        </p:spPr>
      </p:pic>
      <p:pic>
        <p:nvPicPr>
          <p:cNvPr id="52" name="Picture 13" descr="Icon&#10;&#10;Description automatically generated">
            <a:extLst>
              <a:ext uri="{FF2B5EF4-FFF2-40B4-BE49-F238E27FC236}">
                <a16:creationId xmlns:a16="http://schemas.microsoft.com/office/drawing/2014/main" id="{898B1CFA-6712-076C-2C46-C0DE3FBC64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686" y="2761325"/>
            <a:ext cx="847686" cy="857250"/>
          </a:xfrm>
          <a:prstGeom prst="rect">
            <a:avLst/>
          </a:prstGeom>
        </p:spPr>
      </p:pic>
      <p:pic>
        <p:nvPicPr>
          <p:cNvPr id="56" name="Picture 56">
            <a:extLst>
              <a:ext uri="{FF2B5EF4-FFF2-40B4-BE49-F238E27FC236}">
                <a16:creationId xmlns:a16="http://schemas.microsoft.com/office/drawing/2014/main" id="{E905818B-C54D-333A-16F9-F5684F26A9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442238" y="13283247"/>
            <a:ext cx="1031140" cy="6480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5F5751-7448-A4FA-7564-D2B4804B05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6295447" y="8981443"/>
            <a:ext cx="1031140" cy="6480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98E1DC-9A48-0D09-974B-1CEACC324B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7420776" y="2416229"/>
            <a:ext cx="1031140" cy="648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18121-F1D1-4ECE-93C8-1C9FE6A46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645B2-6ED9-4FD8-A3EA-32AF71DB5DF1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6daa2f3-06b5-47f8-a85d-067055f32ca7"/>
    <ds:schemaRef ds:uri="4276e521-d8f5-44a8-8722-75164a36e3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16319</TotalTime>
  <Words>195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 Gorry</cp:lastModifiedBy>
  <cp:revision>524</cp:revision>
  <cp:lastPrinted>2018-09-02T17:44:52Z</cp:lastPrinted>
  <dcterms:created xsi:type="dcterms:W3CDTF">2018-02-08T08:28:53Z</dcterms:created>
  <dcterms:modified xsi:type="dcterms:W3CDTF">2024-12-13T09:20:45Z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  <property fmtid="{D5CDD505-2E9C-101B-9397-08002B2CF9AE}" pid="4" name="Order">
    <vt:r8>15500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