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70E947-C737-2788-FCF1-420D1B897396}" v="47" dt="2024-12-13T09:07:24.6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C0AEE-6696-422A-8123-C0668AAA09EC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E0964-ACAD-4D5C-9FA6-F314B56F3E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068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C0AEE-6696-422A-8123-C0668AAA09EC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E0964-ACAD-4D5C-9FA6-F314B56F3E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3481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C0AEE-6696-422A-8123-C0668AAA09EC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E0964-ACAD-4D5C-9FA6-F314B56F3E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5000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C0AEE-6696-422A-8123-C0668AAA09EC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E0964-ACAD-4D5C-9FA6-F314B56F3E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3645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C0AEE-6696-422A-8123-C0668AAA09EC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E0964-ACAD-4D5C-9FA6-F314B56F3E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814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C0AEE-6696-422A-8123-C0668AAA09EC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E0964-ACAD-4D5C-9FA6-F314B56F3E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838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C0AEE-6696-422A-8123-C0668AAA09EC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E0964-ACAD-4D5C-9FA6-F314B56F3E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6217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C0AEE-6696-422A-8123-C0668AAA09EC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E0964-ACAD-4D5C-9FA6-F314B56F3E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8118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C0AEE-6696-422A-8123-C0668AAA09EC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E0964-ACAD-4D5C-9FA6-F314B56F3E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2736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C0AEE-6696-422A-8123-C0668AAA09EC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E0964-ACAD-4D5C-9FA6-F314B56F3E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3756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C0AEE-6696-422A-8123-C0668AAA09EC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E0964-ACAD-4D5C-9FA6-F314B56F3E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9799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8C0AEE-6696-422A-8123-C0668AAA09EC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2E0964-ACAD-4D5C-9FA6-F314B56F3E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5352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l="16898" t="14197" r="46740" b="17486"/>
          <a:stretch/>
        </p:blipFill>
        <p:spPr>
          <a:xfrm>
            <a:off x="108065" y="0"/>
            <a:ext cx="6295601" cy="665506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l="54224" t="19078" r="17037" b="36459"/>
          <a:stretch/>
        </p:blipFill>
        <p:spPr>
          <a:xfrm>
            <a:off x="6892419" y="1037422"/>
            <a:ext cx="4463147" cy="35724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/>
          <a:srcRect l="54140" t="65068" r="17037" b="5473"/>
          <a:stretch/>
        </p:blipFill>
        <p:spPr>
          <a:xfrm>
            <a:off x="7417036" y="4706485"/>
            <a:ext cx="3403256" cy="1951807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6407155" y="110169"/>
            <a:ext cx="5423015" cy="107721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3200" b="0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Year 8 </a:t>
            </a:r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IT Knowledge 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Organiser</a:t>
            </a:r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en-US">
              <a:ea typeface="Calibri" panose="020F0502020204030204"/>
              <a:cs typeface="Calibri" panose="020F0502020204030204"/>
            </a:endParaRPr>
          </a:p>
          <a:p>
            <a:pPr algn="ctr"/>
            <a:r>
              <a:rPr lang="en-US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Term 3+4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3883614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A85D441D5968479B2FFF3A7C88333F" ma:contentTypeVersion="15" ma:contentTypeDescription="Create a new document." ma:contentTypeScope="" ma:versionID="4dac7ff436fdfdd594ac7c56390ed539">
  <xsd:schema xmlns:xsd="http://www.w3.org/2001/XMLSchema" xmlns:xs="http://www.w3.org/2001/XMLSchema" xmlns:p="http://schemas.microsoft.com/office/2006/metadata/properties" xmlns:ns2="b6daa2f3-06b5-47f8-a85d-067055f32ca7" xmlns:ns3="4276e521-d8f5-44a8-8722-75164a36e364" targetNamespace="http://schemas.microsoft.com/office/2006/metadata/properties" ma:root="true" ma:fieldsID="8e3826b2454d98bb2f2658cc1a338abe" ns2:_="" ns3:_="">
    <xsd:import namespace="b6daa2f3-06b5-47f8-a85d-067055f32ca7"/>
    <xsd:import namespace="4276e521-d8f5-44a8-8722-75164a36e36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aa2f3-06b5-47f8-a85d-067055f32c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2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afc6e421-0895-41c1-badf-596bff0fe7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76e521-d8f5-44a8-8722-75164a36e364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53140eff-5672-4042-a3e4-d3f7522364a3}" ma:internalName="TaxCatchAll" ma:showField="CatchAllData" ma:web="4276e521-d8f5-44a8-8722-75164a36e36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276e521-d8f5-44a8-8722-75164a36e364" xsi:nil="true"/>
    <lcf76f155ced4ddcb4097134ff3c332f xmlns="b6daa2f3-06b5-47f8-a85d-067055f32ca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7B83345-4DE6-448E-9DE2-BA78A06570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6daa2f3-06b5-47f8-a85d-067055f32ca7"/>
    <ds:schemaRef ds:uri="4276e521-d8f5-44a8-8722-75164a36e36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91F832B-0736-4621-A101-6EA5CA23CEB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9AA7410-EEBA-43AA-A23C-2FC4DF39E2D6}">
  <ds:schemaRefs>
    <ds:schemaRef ds:uri="http://schemas.microsoft.com/office/2006/metadata/properties"/>
    <ds:schemaRef ds:uri="http://schemas.microsoft.com/office/infopath/2007/PartnerControls"/>
    <ds:schemaRef ds:uri="4276e521-d8f5-44a8-8722-75164a36e364"/>
    <ds:schemaRef ds:uri="b6daa2f3-06b5-47f8-a85d-067055f32ca7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7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OMA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 Gorry</dc:creator>
  <cp:lastModifiedBy>L Gorry</cp:lastModifiedBy>
  <cp:revision>18</cp:revision>
  <dcterms:created xsi:type="dcterms:W3CDTF">2023-02-28T12:47:39Z</dcterms:created>
  <dcterms:modified xsi:type="dcterms:W3CDTF">2024-12-13T09:09:24Z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0x01010064A85D441D5968479B2FFF3A7C88333F</vt:lpwstr>
  </property>
</Properties>
</file>