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70E947-C737-2788-FCF1-420D1B897396}" v="47" dt="2024-12-13T09:07:24.6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0AEE-6696-422A-8123-C0668AAA09EC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0964-ACAD-4D5C-9FA6-F314B56F3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68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0AEE-6696-422A-8123-C0668AAA09EC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0964-ACAD-4D5C-9FA6-F314B56F3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481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0AEE-6696-422A-8123-C0668AAA09EC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0964-ACAD-4D5C-9FA6-F314B56F3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000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0AEE-6696-422A-8123-C0668AAA09EC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0964-ACAD-4D5C-9FA6-F314B56F3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645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0AEE-6696-422A-8123-C0668AAA09EC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0964-ACAD-4D5C-9FA6-F314B56F3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814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0AEE-6696-422A-8123-C0668AAA09EC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0964-ACAD-4D5C-9FA6-F314B56F3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38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0AEE-6696-422A-8123-C0668AAA09EC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0964-ACAD-4D5C-9FA6-F314B56F3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217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0AEE-6696-422A-8123-C0668AAA09EC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0964-ACAD-4D5C-9FA6-F314B56F3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11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0AEE-6696-422A-8123-C0668AAA09EC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0964-ACAD-4D5C-9FA6-F314B56F3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736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0AEE-6696-422A-8123-C0668AAA09EC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0964-ACAD-4D5C-9FA6-F314B56F3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756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0AEE-6696-422A-8123-C0668AAA09EC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0964-ACAD-4D5C-9FA6-F314B56F3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799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C0AEE-6696-422A-8123-C0668AAA09EC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E0964-ACAD-4D5C-9FA6-F314B56F3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352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6898" t="14197" r="46740" b="17486"/>
          <a:stretch/>
        </p:blipFill>
        <p:spPr>
          <a:xfrm>
            <a:off x="108065" y="0"/>
            <a:ext cx="6295601" cy="66550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54224" t="19078" r="17037" b="36459"/>
          <a:stretch/>
        </p:blipFill>
        <p:spPr>
          <a:xfrm>
            <a:off x="6892419" y="1037422"/>
            <a:ext cx="4463147" cy="35724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54140" t="65068" r="17037" b="5473"/>
          <a:stretch/>
        </p:blipFill>
        <p:spPr>
          <a:xfrm>
            <a:off x="7417036" y="4706485"/>
            <a:ext cx="3403256" cy="195180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407155" y="110169"/>
            <a:ext cx="5423015" cy="10772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3200" b="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Year 8 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 Knowledge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Organiser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Term 3+4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88361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5" ma:contentTypeDescription="Create a new document." ma:contentTypeScope="" ma:versionID="4dac7ff436fdfdd594ac7c56390ed539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8e3826b2454d98bb2f2658cc1a338abe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53140eff-5672-4042-a3e4-d3f7522364a3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7B83345-4DE6-448E-9DE2-BA78A06570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daa2f3-06b5-47f8-a85d-067055f32ca7"/>
    <ds:schemaRef ds:uri="4276e521-d8f5-44a8-8722-75164a36e3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1F832B-0736-4621-A101-6EA5CA23CE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AA7410-EEBA-43AA-A23C-2FC4DF39E2D6}">
  <ds:schemaRefs>
    <ds:schemaRef ds:uri="http://schemas.microsoft.com/office/2006/metadata/properties"/>
    <ds:schemaRef ds:uri="http://schemas.microsoft.com/office/infopath/2007/PartnerControls"/>
    <ds:schemaRef ds:uri="4276e521-d8f5-44a8-8722-75164a36e364"/>
    <ds:schemaRef ds:uri="b6daa2f3-06b5-47f8-a85d-067055f32ca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 Gorry</dc:creator>
  <cp:lastModifiedBy>L Gorry</cp:lastModifiedBy>
  <cp:revision>18</cp:revision>
  <dcterms:created xsi:type="dcterms:W3CDTF">2023-02-28T12:47:39Z</dcterms:created>
  <dcterms:modified xsi:type="dcterms:W3CDTF">2024-12-13T09:09:24Z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</Properties>
</file>