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801600" cy="9601200" type="A3"/>
  <p:notesSz cx="6858000" cy="9144000"/>
  <p:defaultTextStyle>
    <a:defPPr>
      <a:defRPr lang="en-US"/>
    </a:defPPr>
    <a:lvl1pPr marL="0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1pPr>
    <a:lvl2pPr marL="537667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2pPr>
    <a:lvl3pPr marL="1075334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3pPr>
    <a:lvl4pPr marL="1613002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4pPr>
    <a:lvl5pPr marL="2150669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5pPr>
    <a:lvl6pPr marL="2688336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6pPr>
    <a:lvl7pPr marL="3226003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7pPr>
    <a:lvl8pPr marL="3763670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8pPr>
    <a:lvl9pPr marL="4301338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7" autoAdjust="0"/>
    <p:restoredTop sz="94660"/>
  </p:normalViewPr>
  <p:slideViewPr>
    <p:cSldViewPr snapToGrid="0">
      <p:cViewPr varScale="1">
        <p:scale>
          <a:sx n="57" d="100"/>
          <a:sy n="57" d="100"/>
        </p:scale>
        <p:origin x="48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564B-D4A3-40E3-B784-72C824BD3E4A}" type="datetimeFigureOut">
              <a:rPr lang="en-GB" smtClean="0"/>
              <a:t>12/07/2022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7518F-8D6A-47FA-8F52-B9B259FF83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3763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564B-D4A3-40E3-B784-72C824BD3E4A}" type="datetimeFigureOut">
              <a:rPr lang="en-GB" smtClean="0"/>
              <a:t>12/07/2022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7518F-8D6A-47FA-8F52-B9B259FF83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2861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564B-D4A3-40E3-B784-72C824BD3E4A}" type="datetimeFigureOut">
              <a:rPr lang="en-GB" smtClean="0"/>
              <a:t>12/07/2022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7518F-8D6A-47FA-8F52-B9B259FF83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4503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564B-D4A3-40E3-B784-72C824BD3E4A}" type="datetimeFigureOut">
              <a:rPr lang="en-GB" smtClean="0"/>
              <a:t>12/07/2022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7518F-8D6A-47FA-8F52-B9B259FF83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6436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564B-D4A3-40E3-B784-72C824BD3E4A}" type="datetimeFigureOut">
              <a:rPr lang="en-GB" smtClean="0"/>
              <a:t>12/07/2022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7518F-8D6A-47FA-8F52-B9B259FF83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6044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564B-D4A3-40E3-B784-72C824BD3E4A}" type="datetimeFigureOut">
              <a:rPr lang="en-GB" smtClean="0"/>
              <a:t>12/07/2022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7518F-8D6A-47FA-8F52-B9B259FF83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9893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564B-D4A3-40E3-B784-72C824BD3E4A}" type="datetimeFigureOut">
              <a:rPr lang="en-GB" smtClean="0"/>
              <a:t>12/07/2022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7518F-8D6A-47FA-8F52-B9B259FF83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5842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564B-D4A3-40E3-B784-72C824BD3E4A}" type="datetimeFigureOut">
              <a:rPr lang="en-GB" smtClean="0"/>
              <a:t>12/07/2022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7518F-8D6A-47FA-8F52-B9B259FF83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2251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564B-D4A3-40E3-B784-72C824BD3E4A}" type="datetimeFigureOut">
              <a:rPr lang="en-GB" smtClean="0"/>
              <a:t>12/07/2022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7518F-8D6A-47FA-8F52-B9B259FF83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3014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564B-D4A3-40E3-B784-72C824BD3E4A}" type="datetimeFigureOut">
              <a:rPr lang="en-GB" smtClean="0"/>
              <a:t>12/07/2022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7518F-8D6A-47FA-8F52-B9B259FF83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2178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564B-D4A3-40E3-B784-72C824BD3E4A}" type="datetimeFigureOut">
              <a:rPr lang="en-GB" smtClean="0"/>
              <a:t>12/07/2022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7518F-8D6A-47FA-8F52-B9B259FF83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7855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DD564B-D4A3-40E3-B784-72C824BD3E4A}" type="datetimeFigureOut">
              <a:rPr lang="en-GB" smtClean="0"/>
              <a:t>12/07/2022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A7518F-8D6A-47FA-8F52-B9B259FF83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7463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879" y="3199607"/>
            <a:ext cx="3337560" cy="6247864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Production Planning</a:t>
            </a:r>
          </a:p>
          <a:p>
            <a:endParaRPr lang="en-US" sz="2000" dirty="0"/>
          </a:p>
          <a:p>
            <a:r>
              <a:rPr lang="en-US" sz="2400" i="1" dirty="0" smtClean="0"/>
              <a:t>1 – </a:t>
            </a:r>
            <a:r>
              <a:rPr lang="en-US" sz="2000" dirty="0" smtClean="0"/>
              <a:t>Understand design brief and requirement</a:t>
            </a:r>
          </a:p>
          <a:p>
            <a:r>
              <a:rPr lang="en-US" sz="2400" i="1" dirty="0" smtClean="0"/>
              <a:t>2 – </a:t>
            </a:r>
            <a:r>
              <a:rPr lang="en-US" sz="2000" dirty="0" smtClean="0"/>
              <a:t>Identify key information in the design brief </a:t>
            </a:r>
          </a:p>
          <a:p>
            <a:r>
              <a:rPr lang="en-US" sz="2400" i="1" dirty="0" smtClean="0"/>
              <a:t>3 – </a:t>
            </a:r>
            <a:r>
              <a:rPr lang="en-US" sz="2000" dirty="0" smtClean="0"/>
              <a:t>Research existing products </a:t>
            </a:r>
          </a:p>
          <a:p>
            <a:r>
              <a:rPr lang="en-US" sz="2400" i="1" dirty="0" smtClean="0"/>
              <a:t>4 – </a:t>
            </a:r>
            <a:r>
              <a:rPr lang="en-US" sz="2000" dirty="0" smtClean="0"/>
              <a:t>Design initial design ideas</a:t>
            </a:r>
          </a:p>
          <a:p>
            <a:r>
              <a:rPr lang="en-US" sz="2400" i="1" dirty="0" smtClean="0"/>
              <a:t>5 – </a:t>
            </a:r>
            <a:r>
              <a:rPr lang="en-US" sz="2000" dirty="0" smtClean="0"/>
              <a:t>Annotate and develop final drawings</a:t>
            </a:r>
          </a:p>
          <a:p>
            <a:r>
              <a:rPr lang="en-US" sz="2400" i="1" dirty="0" smtClean="0"/>
              <a:t>6 – </a:t>
            </a:r>
            <a:r>
              <a:rPr lang="en-US" sz="2000" dirty="0" smtClean="0"/>
              <a:t>Identify materials, tools and processes required to make the product</a:t>
            </a:r>
          </a:p>
          <a:p>
            <a:r>
              <a:rPr lang="en-US" sz="2400" i="1" dirty="0" smtClean="0"/>
              <a:t>7 – </a:t>
            </a:r>
            <a:r>
              <a:rPr lang="en-US" sz="2000" dirty="0" smtClean="0"/>
              <a:t>Step by step guide on how to product the product</a:t>
            </a:r>
          </a:p>
          <a:p>
            <a:r>
              <a:rPr lang="en-US" sz="2400" i="1" dirty="0" smtClean="0"/>
              <a:t>8 – </a:t>
            </a:r>
            <a:r>
              <a:rPr lang="en-US" sz="2000" dirty="0" smtClean="0"/>
              <a:t>Product analysis</a:t>
            </a:r>
          </a:p>
          <a:p>
            <a:endParaRPr lang="en-GB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3413760" y="5013960"/>
            <a:ext cx="9311640" cy="523220"/>
          </a:xfrm>
          <a:prstGeom prst="rect">
            <a:avLst/>
          </a:prstGeom>
          <a:noFill/>
          <a:ln w="254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Essential parts for sailing boat</a:t>
            </a:r>
            <a:endParaRPr lang="en-GB" sz="2800" dirty="0"/>
          </a:p>
        </p:txBody>
      </p:sp>
      <p:pic>
        <p:nvPicPr>
          <p:cNvPr id="6" name="Picture 4" descr="Sold Price: Seifert Sailing Boat Wooden Model / Toy - September 6, 0120  10:00 AM CD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3060" y="5734431"/>
            <a:ext cx="3713040" cy="3713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891805" y="5832745"/>
            <a:ext cx="1629764" cy="584775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Sail</a:t>
            </a:r>
            <a:endParaRPr lang="en-GB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3871705" y="8370253"/>
            <a:ext cx="1629764" cy="1077218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Main deck</a:t>
            </a:r>
            <a:endParaRPr lang="en-GB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3891805" y="7199920"/>
            <a:ext cx="1629764" cy="584775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Mast</a:t>
            </a:r>
            <a:endParaRPr lang="en-GB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10445005" y="5832745"/>
            <a:ext cx="1629764" cy="584775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Boom</a:t>
            </a:r>
            <a:endParaRPr lang="en-GB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10445005" y="7197153"/>
            <a:ext cx="1629764" cy="584775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Rudder</a:t>
            </a:r>
            <a:endParaRPr lang="en-GB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10445005" y="8370253"/>
            <a:ext cx="1629764" cy="1077218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Centre board</a:t>
            </a:r>
            <a:endParaRPr lang="en-GB" sz="3200" dirty="0"/>
          </a:p>
        </p:txBody>
      </p:sp>
      <p:cxnSp>
        <p:nvCxnSpPr>
          <p:cNvPr id="13" name="Straight Arrow Connector 12"/>
          <p:cNvCxnSpPr>
            <a:stCxn id="10" idx="1"/>
          </p:cNvCxnSpPr>
          <p:nvPr/>
        </p:nvCxnSpPr>
        <p:spPr>
          <a:xfrm flipH="1">
            <a:off x="8877782" y="6125133"/>
            <a:ext cx="1567223" cy="2058168"/>
          </a:xfrm>
          <a:prstGeom prst="straightConnector1">
            <a:avLst/>
          </a:prstGeom>
          <a:ln w="254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11" idx="1"/>
          </p:cNvCxnSpPr>
          <p:nvPr/>
        </p:nvCxnSpPr>
        <p:spPr>
          <a:xfrm flipH="1">
            <a:off x="8924081" y="7489541"/>
            <a:ext cx="1520924" cy="1666034"/>
          </a:xfrm>
          <a:prstGeom prst="straightConnector1">
            <a:avLst/>
          </a:prstGeom>
          <a:ln w="254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12" idx="1"/>
          </p:cNvCxnSpPr>
          <p:nvPr/>
        </p:nvCxnSpPr>
        <p:spPr>
          <a:xfrm flipH="1">
            <a:off x="8381829" y="8908862"/>
            <a:ext cx="2063176" cy="246713"/>
          </a:xfrm>
          <a:prstGeom prst="straightConnector1">
            <a:avLst/>
          </a:prstGeom>
          <a:ln w="254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7" idx="3"/>
          </p:cNvCxnSpPr>
          <p:nvPr/>
        </p:nvCxnSpPr>
        <p:spPr>
          <a:xfrm>
            <a:off x="5521569" y="6125133"/>
            <a:ext cx="2638583" cy="654501"/>
          </a:xfrm>
          <a:prstGeom prst="straightConnector1">
            <a:avLst/>
          </a:prstGeom>
          <a:ln w="254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9" idx="3"/>
          </p:cNvCxnSpPr>
          <p:nvPr/>
        </p:nvCxnSpPr>
        <p:spPr>
          <a:xfrm>
            <a:off x="5521569" y="7492308"/>
            <a:ext cx="2291342" cy="877945"/>
          </a:xfrm>
          <a:prstGeom prst="straightConnector1">
            <a:avLst/>
          </a:prstGeom>
          <a:ln w="254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8" idx="3"/>
          </p:cNvCxnSpPr>
          <p:nvPr/>
        </p:nvCxnSpPr>
        <p:spPr>
          <a:xfrm flipV="1">
            <a:off x="5501469" y="8567095"/>
            <a:ext cx="1871827" cy="341767"/>
          </a:xfrm>
          <a:prstGeom prst="straightConnector1">
            <a:avLst/>
          </a:prstGeom>
          <a:ln w="254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9320981" y="207346"/>
            <a:ext cx="3404419" cy="418128"/>
          </a:xfrm>
          <a:prstGeom prst="rect">
            <a:avLst/>
          </a:prstGeom>
          <a:noFill/>
          <a:ln w="2540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Orthographic Projection</a:t>
            </a:r>
            <a:endParaRPr lang="en-GB" dirty="0"/>
          </a:p>
        </p:txBody>
      </p:sp>
      <p:pic>
        <p:nvPicPr>
          <p:cNvPr id="20" name="Picture 6" descr="Educational orthographic projection software : r/ca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5445" y="677275"/>
            <a:ext cx="2875935" cy="4075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Rectangle 20"/>
          <p:cNvSpPr/>
          <p:nvPr/>
        </p:nvSpPr>
        <p:spPr>
          <a:xfrm>
            <a:off x="9320981" y="677275"/>
            <a:ext cx="3404419" cy="4204441"/>
          </a:xfrm>
          <a:prstGeom prst="rect">
            <a:avLst/>
          </a:prstGeom>
          <a:noFill/>
          <a:ln w="254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TextBox 21"/>
          <p:cNvSpPr txBox="1"/>
          <p:nvPr/>
        </p:nvSpPr>
        <p:spPr>
          <a:xfrm>
            <a:off x="3542071" y="3132792"/>
            <a:ext cx="5574890" cy="418128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Product research</a:t>
            </a:r>
            <a:endParaRPr lang="en-GB" dirty="0"/>
          </a:p>
        </p:txBody>
      </p:sp>
      <p:sp>
        <p:nvSpPr>
          <p:cNvPr id="23" name="TextBox 22"/>
          <p:cNvSpPr txBox="1"/>
          <p:nvPr/>
        </p:nvSpPr>
        <p:spPr>
          <a:xfrm>
            <a:off x="3749700" y="3679678"/>
            <a:ext cx="1979498" cy="307777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Identify research criteria</a:t>
            </a:r>
            <a:endParaRPr lang="en-GB" sz="1400" dirty="0"/>
          </a:p>
        </p:txBody>
      </p:sp>
      <p:sp>
        <p:nvSpPr>
          <p:cNvPr id="24" name="TextBox 23"/>
          <p:cNvSpPr txBox="1"/>
          <p:nvPr/>
        </p:nvSpPr>
        <p:spPr>
          <a:xfrm>
            <a:off x="6609963" y="3663429"/>
            <a:ext cx="2314118" cy="307777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Research existing products</a:t>
            </a:r>
            <a:endParaRPr lang="en-GB" sz="1400" dirty="0"/>
          </a:p>
        </p:txBody>
      </p:sp>
      <p:sp>
        <p:nvSpPr>
          <p:cNvPr id="25" name="TextBox 24"/>
          <p:cNvSpPr txBox="1"/>
          <p:nvPr/>
        </p:nvSpPr>
        <p:spPr>
          <a:xfrm>
            <a:off x="6609963" y="4321462"/>
            <a:ext cx="2314118" cy="52322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Identify 3+ designs and annotate</a:t>
            </a:r>
            <a:endParaRPr lang="en-GB" sz="1400" dirty="0"/>
          </a:p>
        </p:txBody>
      </p:sp>
      <p:sp>
        <p:nvSpPr>
          <p:cNvPr id="26" name="TextBox 25"/>
          <p:cNvSpPr txBox="1"/>
          <p:nvPr/>
        </p:nvSpPr>
        <p:spPr>
          <a:xfrm>
            <a:off x="3749700" y="4333320"/>
            <a:ext cx="1979498" cy="52322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Select key design features to use</a:t>
            </a:r>
            <a:endParaRPr lang="en-GB" sz="1400" dirty="0"/>
          </a:p>
        </p:txBody>
      </p:sp>
      <p:cxnSp>
        <p:nvCxnSpPr>
          <p:cNvPr id="27" name="Straight Arrow Connector 26"/>
          <p:cNvCxnSpPr>
            <a:stCxn id="23" idx="3"/>
            <a:endCxn id="24" idx="1"/>
          </p:cNvCxnSpPr>
          <p:nvPr/>
        </p:nvCxnSpPr>
        <p:spPr>
          <a:xfrm flipV="1">
            <a:off x="5729198" y="3817318"/>
            <a:ext cx="880765" cy="16249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24" idx="2"/>
            <a:endCxn id="25" idx="0"/>
          </p:cNvCxnSpPr>
          <p:nvPr/>
        </p:nvCxnSpPr>
        <p:spPr>
          <a:xfrm>
            <a:off x="7767022" y="3971206"/>
            <a:ext cx="0" cy="350256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>
            <a:off x="5729197" y="4587745"/>
            <a:ext cx="880765" cy="11858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3413760" y="207346"/>
            <a:ext cx="5703201" cy="418128"/>
          </a:xfrm>
          <a:prstGeom prst="rect">
            <a:avLst/>
          </a:prstGeom>
          <a:noFill/>
          <a:ln w="254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Rainbow Annotation</a:t>
            </a:r>
            <a:endParaRPr lang="en-GB" dirty="0"/>
          </a:p>
        </p:txBody>
      </p:sp>
      <p:sp>
        <p:nvSpPr>
          <p:cNvPr id="31" name="TextBox 30"/>
          <p:cNvSpPr txBox="1"/>
          <p:nvPr/>
        </p:nvSpPr>
        <p:spPr>
          <a:xfrm>
            <a:off x="3413760" y="669356"/>
            <a:ext cx="2315437" cy="584775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Negatives</a:t>
            </a:r>
            <a:r>
              <a:rPr lang="en-US" sz="1600" dirty="0" smtClean="0"/>
              <a:t> – What are the negatives and the design</a:t>
            </a:r>
            <a:endParaRPr lang="en-GB" sz="1600" dirty="0"/>
          </a:p>
        </p:txBody>
      </p:sp>
      <p:sp>
        <p:nvSpPr>
          <p:cNvPr id="32" name="TextBox 31"/>
          <p:cNvSpPr txBox="1"/>
          <p:nvPr/>
        </p:nvSpPr>
        <p:spPr>
          <a:xfrm>
            <a:off x="3413760" y="1309061"/>
            <a:ext cx="2315437" cy="584775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C000"/>
                </a:solidFill>
              </a:rPr>
              <a:t>Positives</a:t>
            </a:r>
            <a:r>
              <a:rPr lang="en-US" sz="1600" dirty="0" smtClean="0"/>
              <a:t> – What parts of the design work well?</a:t>
            </a:r>
            <a:endParaRPr lang="en-GB" sz="1600" dirty="0"/>
          </a:p>
        </p:txBody>
      </p:sp>
      <p:sp>
        <p:nvSpPr>
          <p:cNvPr id="33" name="TextBox 32"/>
          <p:cNvSpPr txBox="1"/>
          <p:nvPr/>
        </p:nvSpPr>
        <p:spPr>
          <a:xfrm>
            <a:off x="3413760" y="1988038"/>
            <a:ext cx="2315437" cy="830997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92D050"/>
                </a:solidFill>
              </a:rPr>
              <a:t>Improvements</a:t>
            </a:r>
            <a:r>
              <a:rPr lang="en-US" sz="1600" dirty="0" smtClean="0"/>
              <a:t> – What could you change and improve in your design?</a:t>
            </a:r>
            <a:endParaRPr lang="en-GB" sz="1600" dirty="0"/>
          </a:p>
        </p:txBody>
      </p:sp>
      <p:sp>
        <p:nvSpPr>
          <p:cNvPr id="34" name="TextBox 33"/>
          <p:cNvSpPr txBox="1"/>
          <p:nvPr/>
        </p:nvSpPr>
        <p:spPr>
          <a:xfrm>
            <a:off x="5775960" y="625474"/>
            <a:ext cx="3341001" cy="584775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B050"/>
                </a:solidFill>
              </a:rPr>
              <a:t>Environment</a:t>
            </a:r>
            <a:r>
              <a:rPr lang="en-US" sz="1600" dirty="0" smtClean="0"/>
              <a:t> – What impact would your design have on the environment</a:t>
            </a:r>
            <a:endParaRPr lang="en-GB" sz="1600" dirty="0"/>
          </a:p>
        </p:txBody>
      </p:sp>
      <p:sp>
        <p:nvSpPr>
          <p:cNvPr id="35" name="TextBox 34"/>
          <p:cNvSpPr txBox="1"/>
          <p:nvPr/>
        </p:nvSpPr>
        <p:spPr>
          <a:xfrm>
            <a:off x="5775960" y="1248101"/>
            <a:ext cx="3341001" cy="584775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B0F0"/>
                </a:solidFill>
              </a:rPr>
              <a:t>Manufacture</a:t>
            </a:r>
            <a:r>
              <a:rPr lang="en-US" sz="1600" dirty="0" smtClean="0"/>
              <a:t> – How would your design be made</a:t>
            </a:r>
            <a:endParaRPr lang="en-GB" sz="1600" dirty="0"/>
          </a:p>
        </p:txBody>
      </p:sp>
      <p:sp>
        <p:nvSpPr>
          <p:cNvPr id="36" name="TextBox 35"/>
          <p:cNvSpPr txBox="1"/>
          <p:nvPr/>
        </p:nvSpPr>
        <p:spPr>
          <a:xfrm>
            <a:off x="5775960" y="1877376"/>
            <a:ext cx="3341001" cy="584775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70C0"/>
                </a:solidFill>
              </a:rPr>
              <a:t>Target Market </a:t>
            </a:r>
            <a:r>
              <a:rPr lang="en-US" sz="1600" dirty="0" smtClean="0"/>
              <a:t>– Who would this design appeal to?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775960" y="2516447"/>
            <a:ext cx="3341001" cy="584775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7030A0"/>
                </a:solidFill>
              </a:rPr>
              <a:t>Materials</a:t>
            </a:r>
            <a:r>
              <a:rPr lang="en-US" sz="1600" dirty="0" smtClean="0"/>
              <a:t> – What materials would you use to create this?</a:t>
            </a:r>
            <a:endParaRPr lang="en-GB" sz="1600" dirty="0"/>
          </a:p>
        </p:txBody>
      </p:sp>
      <p:pic>
        <p:nvPicPr>
          <p:cNvPr id="38" name="Picture 8" descr="The Model Yachting Association Great Britai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585" y="1601448"/>
            <a:ext cx="3014566" cy="1027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" name="TextBox 38"/>
          <p:cNvSpPr txBox="1"/>
          <p:nvPr/>
        </p:nvSpPr>
        <p:spPr>
          <a:xfrm>
            <a:off x="116581" y="291852"/>
            <a:ext cx="3267456" cy="1069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MYA Model sailing boat project</a:t>
            </a:r>
          </a:p>
          <a:p>
            <a:pPr algn="ctr"/>
            <a:r>
              <a:rPr lang="en-US" dirty="0" smtClean="0"/>
              <a:t>Year 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16777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4A85D441D5968479B2FFF3A7C88333F" ma:contentTypeVersion="15" ma:contentTypeDescription="Create a new document." ma:contentTypeScope="" ma:versionID="4dac7ff436fdfdd594ac7c56390ed539">
  <xsd:schema xmlns:xsd="http://www.w3.org/2001/XMLSchema" xmlns:xs="http://www.w3.org/2001/XMLSchema" xmlns:p="http://schemas.microsoft.com/office/2006/metadata/properties" xmlns:ns2="b6daa2f3-06b5-47f8-a85d-067055f32ca7" xmlns:ns3="4276e521-d8f5-44a8-8722-75164a36e364" targetNamespace="http://schemas.microsoft.com/office/2006/metadata/properties" ma:root="true" ma:fieldsID="8e3826b2454d98bb2f2658cc1a338abe" ns2:_="" ns3:_="">
    <xsd:import namespace="b6daa2f3-06b5-47f8-a85d-067055f32ca7"/>
    <xsd:import namespace="4276e521-d8f5-44a8-8722-75164a36e36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daa2f3-06b5-47f8-a85d-067055f32ca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2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afc6e421-0895-41c1-badf-596bff0fe74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ObjectDetectorVersions" ma:index="2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76e521-d8f5-44a8-8722-75164a36e364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9" nillable="true" ma:displayName="Taxonomy Catch All Column" ma:hidden="true" ma:list="{53140eff-5672-4042-a3e4-d3f7522364a3}" ma:internalName="TaxCatchAll" ma:showField="CatchAllData" ma:web="4276e521-d8f5-44a8-8722-75164a36e36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276e521-d8f5-44a8-8722-75164a36e364" xsi:nil="true"/>
    <lcf76f155ced4ddcb4097134ff3c332f xmlns="b6daa2f3-06b5-47f8-a85d-067055f32ca7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4B8EC33F-FE69-46B3-BE44-1CBFDEFD7716}"/>
</file>

<file path=customXml/itemProps2.xml><?xml version="1.0" encoding="utf-8"?>
<ds:datastoreItem xmlns:ds="http://schemas.openxmlformats.org/officeDocument/2006/customXml" ds:itemID="{9C4C0288-383A-4383-8159-7717D2C23D75}"/>
</file>

<file path=customXml/itemProps3.xml><?xml version="1.0" encoding="utf-8"?>
<ds:datastoreItem xmlns:ds="http://schemas.openxmlformats.org/officeDocument/2006/customXml" ds:itemID="{50250C9E-B2FE-4FE7-BE96-B4146BE58243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180</Words>
  <Application>Microsoft Office PowerPoint</Application>
  <PresentationFormat>A3 Paper (297x420 mm)</PresentationFormat>
  <Paragraphs>33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1</cp:revision>
  <dcterms:created xsi:type="dcterms:W3CDTF">2022-07-12T09:22:39Z</dcterms:created>
  <dcterms:modified xsi:type="dcterms:W3CDTF">2022-07-12T09:23:03Z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0x01010064A85D441D5968479B2FFF3A7C88333F</vt:lpwstr>
  </property>
  <property fmtid="{D5CDD505-2E9C-101B-9397-08002B2CF9AE}" pid="3" name="Order">
    <vt:r8>10200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_ExtendedDescription">
    <vt:lpwstr/>
  </property>
  <property fmtid="{D5CDD505-2E9C-101B-9397-08002B2CF9AE}" pid="7" name="TriggerFlowInfo">
    <vt:lpwstr/>
  </property>
  <property fmtid="{D5CDD505-2E9C-101B-9397-08002B2CF9AE}" pid="8" name="_SourceUrl">
    <vt:lpwstr/>
  </property>
  <property fmtid="{D5CDD505-2E9C-101B-9397-08002B2CF9AE}" pid="9" name="_SharedFileIndex">
    <vt:lpwstr/>
  </property>
  <property fmtid="{D5CDD505-2E9C-101B-9397-08002B2CF9AE}" pid="10" name="ComplianceAssetId">
    <vt:lpwstr/>
  </property>
  <property fmtid="{D5CDD505-2E9C-101B-9397-08002B2CF9AE}" pid="11" name="TemplateUrl">
    <vt:lpwstr/>
  </property>
  <property fmtid="{D5CDD505-2E9C-101B-9397-08002B2CF9AE}" pid="12" name="MediaServiceImageTags">
    <vt:lpwstr/>
  </property>
</Properties>
</file>