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12801600" cy="96012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CED8"/>
    <a:srgbClr val="E7A88B"/>
    <a:srgbClr val="A1AE99"/>
    <a:srgbClr val="37ACB2"/>
    <a:srgbClr val="EA5B0C"/>
    <a:srgbClr val="A07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9" d="100"/>
          <a:sy n="89" d="100"/>
        </p:scale>
        <p:origin x="11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1AFE1-D5F2-452A-BCE3-E8B931DEE52B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A172-C4EE-4050-91D3-3923BE0EA8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207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1AFE1-D5F2-452A-BCE3-E8B931DEE52B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A172-C4EE-4050-91D3-3923BE0EA8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271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1AFE1-D5F2-452A-BCE3-E8B931DEE52B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A172-C4EE-4050-91D3-3923BE0EA8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036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1AFE1-D5F2-452A-BCE3-E8B931DEE52B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A172-C4EE-4050-91D3-3923BE0EA8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766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1AFE1-D5F2-452A-BCE3-E8B931DEE52B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A172-C4EE-4050-91D3-3923BE0EA8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664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1AFE1-D5F2-452A-BCE3-E8B931DEE52B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A172-C4EE-4050-91D3-3923BE0EA8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55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1AFE1-D5F2-452A-BCE3-E8B931DEE52B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A172-C4EE-4050-91D3-3923BE0EA8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529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1AFE1-D5F2-452A-BCE3-E8B931DEE52B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A172-C4EE-4050-91D3-3923BE0EA8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786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1AFE1-D5F2-452A-BCE3-E8B931DEE52B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A172-C4EE-4050-91D3-3923BE0EA8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839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1AFE1-D5F2-452A-BCE3-E8B931DEE52B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A172-C4EE-4050-91D3-3923BE0EA8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600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1AFE1-D5F2-452A-BCE3-E8B931DEE52B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A172-C4EE-4050-91D3-3923BE0EA8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778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1AFE1-D5F2-452A-BCE3-E8B931DEE52B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9A172-C4EE-4050-91D3-3923BE0EA8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39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jpe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243F8E-20EE-B921-43D7-7EE3F86F1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53" t="37339" r="55980" b="9016"/>
          <a:stretch/>
        </p:blipFill>
        <p:spPr>
          <a:xfrm>
            <a:off x="3610310" y="708978"/>
            <a:ext cx="5350694" cy="4419531"/>
          </a:xfrm>
          <a:prstGeom prst="rect">
            <a:avLst/>
          </a:prstGeom>
          <a:ln>
            <a:solidFill>
              <a:srgbClr val="EA5B0C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B99421-4F90-CCFA-D510-5B02D49BE1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7036" t="26464" r="54185" b="12999"/>
          <a:stretch/>
        </p:blipFill>
        <p:spPr>
          <a:xfrm>
            <a:off x="158534" y="5238975"/>
            <a:ext cx="4637007" cy="4204054"/>
          </a:xfrm>
          <a:prstGeom prst="rect">
            <a:avLst/>
          </a:prstGeom>
          <a:ln>
            <a:solidFill>
              <a:srgbClr val="A07056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C8B6DF-766F-1C95-C4CA-EF2D0A528A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1241" t="26459" r="74674" b="11183"/>
          <a:stretch/>
        </p:blipFill>
        <p:spPr>
          <a:xfrm>
            <a:off x="9091012" y="704529"/>
            <a:ext cx="3549225" cy="4419531"/>
          </a:xfrm>
          <a:prstGeom prst="rect">
            <a:avLst/>
          </a:prstGeom>
          <a:ln>
            <a:solidFill>
              <a:srgbClr val="11CED8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7ED84D-7531-CA97-79E0-99C6C14322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93" t="37339" r="75726" b="10731"/>
          <a:stretch/>
        </p:blipFill>
        <p:spPr>
          <a:xfrm>
            <a:off x="158535" y="708979"/>
            <a:ext cx="3321767" cy="4419531"/>
          </a:xfrm>
          <a:prstGeom prst="rect">
            <a:avLst/>
          </a:prstGeom>
          <a:ln>
            <a:solidFill>
              <a:srgbClr val="37ACB2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D0BC7B-82BD-5132-B5D7-8EC9B66D9C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822" t="55128" r="51944" b="12006"/>
          <a:stretch/>
        </p:blipFill>
        <p:spPr>
          <a:xfrm>
            <a:off x="4888004" y="5222839"/>
            <a:ext cx="3820246" cy="1936530"/>
          </a:xfrm>
          <a:prstGeom prst="rect">
            <a:avLst/>
          </a:prstGeom>
          <a:ln>
            <a:solidFill>
              <a:srgbClr val="A1AE99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3D3768-5228-40D6-884C-EF534E9494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20" t="55520" r="71425" b="11830"/>
          <a:stretch/>
        </p:blipFill>
        <p:spPr>
          <a:xfrm>
            <a:off x="8819990" y="5250356"/>
            <a:ext cx="3820247" cy="1860676"/>
          </a:xfrm>
          <a:prstGeom prst="rect">
            <a:avLst/>
          </a:prstGeom>
          <a:ln>
            <a:solidFill>
              <a:srgbClr val="E7A88B"/>
            </a:solidFill>
          </a:ln>
        </p:spPr>
      </p:pic>
      <p:pic>
        <p:nvPicPr>
          <p:cNvPr id="1026" name="Picture 2" descr="Understanding Food Labels • Croi Heart &amp; Stroke Charity">
            <a:extLst>
              <a:ext uri="{FF2B5EF4-FFF2-40B4-BE49-F238E27FC236}">
                <a16:creationId xmlns:a16="http://schemas.microsoft.com/office/drawing/2014/main" id="{10C68F1E-D1D6-F0D6-3840-8D9C90085B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t="8584" r="4237" b="5511"/>
          <a:stretch/>
        </p:blipFill>
        <p:spPr bwMode="auto">
          <a:xfrm>
            <a:off x="7585236" y="7261785"/>
            <a:ext cx="2368383" cy="1429304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8 tips for eating well. - ppt video online download">
            <a:extLst>
              <a:ext uri="{FF2B5EF4-FFF2-40B4-BE49-F238E27FC236}">
                <a16:creationId xmlns:a16="http://schemas.microsoft.com/office/drawing/2014/main" id="{47803447-F3B7-A608-A2F5-804A343B9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" t="7949" r="16589" b="27608"/>
          <a:stretch/>
        </p:blipFill>
        <p:spPr bwMode="auto">
          <a:xfrm>
            <a:off x="4888004" y="7184043"/>
            <a:ext cx="2594664" cy="158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344BE7-DD44-8244-8B92-3659460DD6F4}"/>
              </a:ext>
            </a:extLst>
          </p:cNvPr>
          <p:cNvSpPr/>
          <p:nvPr/>
        </p:nvSpPr>
        <p:spPr>
          <a:xfrm>
            <a:off x="7075548" y="7171080"/>
            <a:ext cx="428636" cy="351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378CE5D-D587-D62D-5D1E-5101DED6652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3254" t="27100" r="56310" b="66559"/>
          <a:stretch/>
        </p:blipFill>
        <p:spPr>
          <a:xfrm>
            <a:off x="158535" y="58529"/>
            <a:ext cx="9814331" cy="57514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4DEE5C8-B177-1F3C-A1F2-C2155D35E161}"/>
              </a:ext>
            </a:extLst>
          </p:cNvPr>
          <p:cNvSpPr txBox="1"/>
          <p:nvPr/>
        </p:nvSpPr>
        <p:spPr>
          <a:xfrm>
            <a:off x="4378763" y="8772653"/>
            <a:ext cx="4637007" cy="884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sz="1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SOURCES OF WATER:</a:t>
            </a:r>
            <a:endParaRPr lang="en-GB" sz="105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1"/>
            <a:r>
              <a:rPr lang="en-GB" sz="10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Fo</a:t>
            </a:r>
            <a:r>
              <a:rPr lang="en-GB" sz="100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und in virtually all foods, from very small to </a:t>
            </a:r>
            <a:r>
              <a:rPr lang="en-GB" sz="105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significant</a:t>
            </a:r>
            <a:r>
              <a:rPr lang="en-GB" sz="100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amounts</a:t>
            </a:r>
          </a:p>
          <a:p>
            <a:pPr lvl="1"/>
            <a:r>
              <a:rPr lang="en-GB" sz="105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</a:t>
            </a:r>
            <a:r>
              <a:rPr lang="en-GB" sz="105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ecommended intake is 1.75 to 2 litres every day to prevent dehydration.</a:t>
            </a:r>
            <a:endParaRPr lang="en-GB" sz="1050" dirty="0">
              <a:solidFill>
                <a:srgbClr val="00B0F0"/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GB" sz="105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D3EAD5-ECD7-AFBB-9A70-0FF9A64F50D6}"/>
              </a:ext>
            </a:extLst>
          </p:cNvPr>
          <p:cNvSpPr txBox="1"/>
          <p:nvPr/>
        </p:nvSpPr>
        <p:spPr>
          <a:xfrm>
            <a:off x="8332198" y="8713423"/>
            <a:ext cx="443753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sz="1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FUNCTIONS OF WATER:</a:t>
            </a:r>
            <a:endParaRPr lang="en-GB" sz="105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1"/>
            <a:r>
              <a:rPr lang="en-GB" sz="100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Regulates body temperature at 37°C</a:t>
            </a:r>
            <a:endParaRPr lang="en-GB" sz="1050" dirty="0">
              <a:solidFill>
                <a:srgbClr val="00B0F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1"/>
            <a:r>
              <a:rPr lang="en-GB" sz="100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Helps eliminate waste products</a:t>
            </a:r>
            <a:endParaRPr lang="en-GB" sz="1050" dirty="0">
              <a:solidFill>
                <a:srgbClr val="00B0F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1"/>
            <a:r>
              <a:rPr lang="en-GB" sz="100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Helps the body to absorb nutrients</a:t>
            </a:r>
            <a:endParaRPr lang="en-GB" sz="1050" dirty="0">
              <a:solidFill>
                <a:srgbClr val="00B0F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1"/>
            <a:r>
              <a:rPr lang="en-GB" sz="100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Transports nutrients, oxygen and carbon dioxide around the body</a:t>
            </a:r>
            <a:endParaRPr lang="en-GB" sz="1050" dirty="0">
              <a:solidFill>
                <a:srgbClr val="00B0F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030" name="Picture 6" descr="Vegan Symbol Images – Browse 209,605 Stock Photos, Vectors, and Video |  Adobe Stock">
            <a:extLst>
              <a:ext uri="{FF2B5EF4-FFF2-40B4-BE49-F238E27FC236}">
                <a16:creationId xmlns:a16="http://schemas.microsoft.com/office/drawing/2014/main" id="{EDA1CD41-13E1-0AC4-9A09-6A1570B40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19" y="7232879"/>
            <a:ext cx="2819916" cy="86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oking at labels - British Nutrition Foundation">
            <a:extLst>
              <a:ext uri="{FF2B5EF4-FFF2-40B4-BE49-F238E27FC236}">
                <a16:creationId xmlns:a16="http://schemas.microsoft.com/office/drawing/2014/main" id="{9BCC4D2D-606F-49B7-B41E-58DA4D2EB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143" y="7980075"/>
            <a:ext cx="1659457" cy="116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e Vegetarian Society Approved vegetarian and vegan trademarks - info -  Vegetarian Society">
            <a:extLst>
              <a:ext uri="{FF2B5EF4-FFF2-40B4-BE49-F238E27FC236}">
                <a16:creationId xmlns:a16="http://schemas.microsoft.com/office/drawing/2014/main" id="{26B79D82-F095-F088-4B46-00A4328E91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" t="26779" r="55270" b="36029"/>
          <a:stretch/>
        </p:blipFill>
        <p:spPr bwMode="auto">
          <a:xfrm>
            <a:off x="10142249" y="8075391"/>
            <a:ext cx="873582" cy="61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7E7E4EE-5AC2-0E0B-68DF-1F9E8CDA8946}"/>
              </a:ext>
            </a:extLst>
          </p:cNvPr>
          <p:cNvSpPr/>
          <p:nvPr/>
        </p:nvSpPr>
        <p:spPr>
          <a:xfrm>
            <a:off x="9953619" y="-16779"/>
            <a:ext cx="284798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0"/>
              </a:rPr>
              <a:t>LO3 Knowledge </a:t>
            </a:r>
            <a:r>
              <a:rPr lang="en-US" b="1" dirty="0">
                <a:ln w="0"/>
              </a:rPr>
              <a:t>Organiser</a:t>
            </a:r>
          </a:p>
          <a:p>
            <a:pPr algn="ctr"/>
            <a:r>
              <a:rPr lang="en-US" b="0" i="1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</a:rPr>
              <a:t>Food &amp; Cookery NCFE</a:t>
            </a:r>
          </a:p>
        </p:txBody>
      </p:sp>
    </p:spTree>
    <p:extLst>
      <p:ext uri="{BB962C8B-B14F-4D97-AF65-F5344CB8AC3E}">
        <p14:creationId xmlns:p14="http://schemas.microsoft.com/office/powerpoint/2010/main" val="3894821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A85D441D5968479B2FFF3A7C88333F" ma:contentTypeVersion="15" ma:contentTypeDescription="Create a new document." ma:contentTypeScope="" ma:versionID="4dac7ff436fdfdd594ac7c56390ed539">
  <xsd:schema xmlns:xsd="http://www.w3.org/2001/XMLSchema" xmlns:xs="http://www.w3.org/2001/XMLSchema" xmlns:p="http://schemas.microsoft.com/office/2006/metadata/properties" xmlns:ns2="b6daa2f3-06b5-47f8-a85d-067055f32ca7" xmlns:ns3="4276e521-d8f5-44a8-8722-75164a36e364" targetNamespace="http://schemas.microsoft.com/office/2006/metadata/properties" ma:root="true" ma:fieldsID="8e3826b2454d98bb2f2658cc1a338abe" ns2:_="" ns3:_="">
    <xsd:import namespace="b6daa2f3-06b5-47f8-a85d-067055f32ca7"/>
    <xsd:import namespace="4276e521-d8f5-44a8-8722-75164a36e3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daa2f3-06b5-47f8-a85d-067055f32c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fc6e421-0895-41c1-badf-596bff0fe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76e521-d8f5-44a8-8722-75164a36e36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53140eff-5672-4042-a3e4-d3f7522364a3}" ma:internalName="TaxCatchAll" ma:showField="CatchAllData" ma:web="4276e521-d8f5-44a8-8722-75164a36e3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276e521-d8f5-44a8-8722-75164a36e364" xsi:nil="true"/>
    <lcf76f155ced4ddcb4097134ff3c332f xmlns="b6daa2f3-06b5-47f8-a85d-067055f32ca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E4BA6F8-30ED-4734-96C9-8D1C202335CB}"/>
</file>

<file path=customXml/itemProps2.xml><?xml version="1.0" encoding="utf-8"?>
<ds:datastoreItem xmlns:ds="http://schemas.openxmlformats.org/officeDocument/2006/customXml" ds:itemID="{86D2DC3B-7B0C-47C5-BD36-2890F08E9312}"/>
</file>

<file path=customXml/itemProps3.xml><?xml version="1.0" encoding="utf-8"?>
<ds:datastoreItem xmlns:ds="http://schemas.openxmlformats.org/officeDocument/2006/customXml" ds:itemID="{61947807-7CF7-4C85-A425-1160F629F075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38</TotalTime>
  <Words>67</Words>
  <Application>Microsoft Office PowerPoint</Application>
  <PresentationFormat>A3 Paper (297x420 mm)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Courier New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Tracey Ramage</dc:creator>
  <cp:lastModifiedBy>Tracey Ramage</cp:lastModifiedBy>
  <cp:revision>2</cp:revision>
  <dcterms:created xsi:type="dcterms:W3CDTF">2023-02-25T15:45:33Z</dcterms:created>
  <dcterms:modified xsi:type="dcterms:W3CDTF">2023-02-25T16:23:34Z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0x01010064A85D441D5968479B2FFF3A7C88333F</vt:lpwstr>
  </property>
</Properties>
</file>