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1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599015-ED6F-F871-7AD6-362B73C8972D}" v="2" dt="2024-12-28T16:55:45.4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>
        <p:scale>
          <a:sx n="50" d="100"/>
          <a:sy n="50" d="100"/>
        </p:scale>
        <p:origin x="150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Stow" userId="S::stowl@omacademy.co.uk::ed49c1d8-c73d-4a0c-a548-c2581d2a7937" providerId="AD" clId="Web-{9C599015-ED6F-F871-7AD6-362B73C8972D}"/>
    <pc:docChg chg="delSld">
      <pc:chgData name="Lisa Stow" userId="S::stowl@omacademy.co.uk::ed49c1d8-c73d-4a0c-a548-c2581d2a7937" providerId="AD" clId="Web-{9C599015-ED6F-F871-7AD6-362B73C8972D}" dt="2024-12-28T16:55:45.486" v="1"/>
      <pc:docMkLst>
        <pc:docMk/>
      </pc:docMkLst>
      <pc:sldChg chg="del">
        <pc:chgData name="Lisa Stow" userId="S::stowl@omacademy.co.uk::ed49c1d8-c73d-4a0c-a548-c2581d2a7937" providerId="AD" clId="Web-{9C599015-ED6F-F871-7AD6-362B73C8972D}" dt="2024-12-28T16:55:45.486" v="1"/>
        <pc:sldMkLst>
          <pc:docMk/>
          <pc:sldMk cId="742197227" sldId="258"/>
        </pc:sldMkLst>
      </pc:sldChg>
      <pc:sldChg chg="del">
        <pc:chgData name="Lisa Stow" userId="S::stowl@omacademy.co.uk::ed49c1d8-c73d-4a0c-a548-c2581d2a7937" providerId="AD" clId="Web-{9C599015-ED6F-F871-7AD6-362B73C8972D}" dt="2024-12-28T16:55:36.532" v="0"/>
        <pc:sldMkLst>
          <pc:docMk/>
          <pc:sldMk cId="1068169504" sldId="26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9B1D6-BBDB-4C4C-B00B-10EA36FA8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152B4C-BF3B-4158-9230-9196C7A3C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64606-1D21-4D88-B94A-EAB9B03C5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28/12/2024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3AF5C-DB1F-4B97-9062-803B46C04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F2317-506A-430D-926B-66BC413A6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650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CD22-9AD1-41D4-B989-209E68104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984EB7-A61D-40C0-8960-3032197A91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79DBB-9EDD-411E-8173-E5C0A7463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28/12/2024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A16F8-73E4-482D-ADFF-961C666B2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5F5DB-C824-4DDB-888B-25A0E91D0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229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22C6D-FFCB-42B6-B137-3F15639A22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5C07F5-E601-4B82-A2D3-E3738326A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29745-5DE1-4334-B1DB-C41B21086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28/12/2024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87E85-9DF4-48BC-BAA7-F4654B174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1B5F-E7D8-4293-ACF0-8FD12B95D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906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lamp&#10;&#10;Description automatically generated">
            <a:extLst>
              <a:ext uri="{FF2B5EF4-FFF2-40B4-BE49-F238E27FC236}">
                <a16:creationId xmlns:a16="http://schemas.microsoft.com/office/drawing/2014/main" id="{3CFF213E-0A7B-AB42-BC44-9B063A679B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39770"/>
          <a:stretch/>
        </p:blipFill>
        <p:spPr>
          <a:xfrm>
            <a:off x="0" y="5538789"/>
            <a:ext cx="12192000" cy="131921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8FC0B-73D1-0343-854E-CD01D8FE5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DAEAC-4D23-9A43-A0F0-12B7EDD2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AD3CD-0F38-6E49-8CFE-541745BB8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AC9C9-8F56-D742-AE41-24B65A563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76BE3-2E31-2C42-A483-BEFE94CC99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B735A66-3CE7-2241-9CC3-8587A53EC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4699" y="314249"/>
            <a:ext cx="8649101" cy="10662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>
                <a:solidFill>
                  <a:srgbClr val="9617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430B27E-01FB-A447-AF2E-1C2684E65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3266"/>
            <a:ext cx="10515600" cy="44436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defTabSz="360000">
              <a:spcBef>
                <a:spcPts val="1400"/>
              </a:spcBef>
              <a:buClr>
                <a:srgbClr val="449DD7"/>
              </a:buClr>
              <a:buFont typeface="Wingdings" pitchFamily="2" charset="2"/>
              <a:buChar char="§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8950" indent="-22542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60413" indent="-23177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3938" indent="-23018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89050" indent="-22383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C76B3FDD-1E9B-2E48-B147-F1BD34E583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3031" y="349250"/>
            <a:ext cx="1675294" cy="106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11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lamp&#10;&#10;Description automatically generated">
            <a:extLst>
              <a:ext uri="{FF2B5EF4-FFF2-40B4-BE49-F238E27FC236}">
                <a16:creationId xmlns:a16="http://schemas.microsoft.com/office/drawing/2014/main" id="{4CC733B9-CEE1-DA46-8ED8-1C1251735B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39770"/>
          <a:stretch/>
        </p:blipFill>
        <p:spPr>
          <a:xfrm>
            <a:off x="0" y="5538789"/>
            <a:ext cx="12192000" cy="131921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0D896-D063-C949-800F-269AB10C7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DAEAC-4D23-9A43-A0F0-12B7EDD2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DDC47-0B2E-8541-BF89-3B670DCA1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97DD3-0105-3E42-990E-21AC2B91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76BE3-2E31-2C42-A483-BEFE94CC99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EC284FE-C85C-0046-9A16-029433E96A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576930"/>
            <a:ext cx="9144000" cy="14287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rgbClr val="9617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heading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D07ADC9-EDD9-0D4E-B787-8A7001612C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78719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rgbClr val="B2B2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Subheading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FC28EB55-D656-6641-A72C-80FE3F23C8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5427" y="349250"/>
            <a:ext cx="2923173" cy="186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49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lamp&#10;&#10;Description automatically generated">
            <a:extLst>
              <a:ext uri="{FF2B5EF4-FFF2-40B4-BE49-F238E27FC236}">
                <a16:creationId xmlns:a16="http://schemas.microsoft.com/office/drawing/2014/main" id="{C3B0EAA3-39AF-0E4F-BA09-4C1EBE7B1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39770"/>
          <a:stretch/>
        </p:blipFill>
        <p:spPr>
          <a:xfrm>
            <a:off x="0" y="5538789"/>
            <a:ext cx="12192000" cy="131921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45CE4D-11B5-474E-AB35-33E19203A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DAEAC-4D23-9A43-A0F0-12B7EDD2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D2762F-F58F-7B48-BD2E-0F2CDBED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56FF68-4806-B345-84A9-A43679012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76BE3-2E31-2C42-A483-BEFE94CC99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E266321-BB4F-BC46-B508-B17AB1302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3266"/>
            <a:ext cx="5040000" cy="44436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defTabSz="360000">
              <a:spcBef>
                <a:spcPts val="1400"/>
              </a:spcBef>
              <a:buClr>
                <a:srgbClr val="449DD7"/>
              </a:buClr>
              <a:buFont typeface="Wingdings" pitchFamily="2" charset="2"/>
              <a:buChar char="§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8950" indent="-22542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60413" indent="-23177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3938" indent="-23018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89050" indent="-22383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3D0CEFC-5C28-5344-8445-CB6C09AEFE5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13800" y="1733266"/>
            <a:ext cx="5040000" cy="44436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defTabSz="360000">
              <a:spcBef>
                <a:spcPts val="1400"/>
              </a:spcBef>
              <a:buClr>
                <a:srgbClr val="449DD7"/>
              </a:buClr>
              <a:buFont typeface="Wingdings" pitchFamily="2" charset="2"/>
              <a:buChar char="§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8950" indent="-22542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60413" indent="-23177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3938" indent="-23018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89050" indent="-22383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C6D4FD5-7E11-D74A-A1DE-D1C4E7033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4699" y="314249"/>
            <a:ext cx="8649101" cy="10662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>
                <a:solidFill>
                  <a:srgbClr val="9617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91165A6-40B3-9845-B1F4-E435B3876B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3031" y="349250"/>
            <a:ext cx="1675294" cy="106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73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lamp&#10;&#10;Description automatically generated">
            <a:extLst>
              <a:ext uri="{FF2B5EF4-FFF2-40B4-BE49-F238E27FC236}">
                <a16:creationId xmlns:a16="http://schemas.microsoft.com/office/drawing/2014/main" id="{37EF5D74-CCB2-9F44-8A15-F4575BBCF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39770"/>
          <a:stretch/>
        </p:blipFill>
        <p:spPr>
          <a:xfrm>
            <a:off x="0" y="5538789"/>
            <a:ext cx="12192000" cy="131921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0982A3-1A28-0E48-B02C-4BB04E2B9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DAEAC-4D23-9A43-A0F0-12B7EDD2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36986A-85B0-4B41-9B6C-89B15AF1B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8E27E8-5581-EC46-B400-62B35DF2D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76BE3-2E31-2C42-A483-BEFE94CC99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05E5DE-5451-E14B-8677-63B624FE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4699" y="314249"/>
            <a:ext cx="8649101" cy="10662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>
                <a:solidFill>
                  <a:srgbClr val="9617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71216838-22C0-774B-9503-79CDF0D740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3031" y="349250"/>
            <a:ext cx="1675294" cy="106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06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lamp&#10;&#10;Description automatically generated">
            <a:extLst>
              <a:ext uri="{FF2B5EF4-FFF2-40B4-BE49-F238E27FC236}">
                <a16:creationId xmlns:a16="http://schemas.microsoft.com/office/drawing/2014/main" id="{45729A10-C066-A14E-863F-3799B7B7D5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39770"/>
          <a:stretch/>
        </p:blipFill>
        <p:spPr>
          <a:xfrm>
            <a:off x="0" y="5538789"/>
            <a:ext cx="12192000" cy="1319212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9BD546-6DA3-9849-B482-D51CEF802D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13800" y="1733266"/>
            <a:ext cx="5040000" cy="4442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80D49-3557-164E-8927-CC97FA3E3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DAEAC-4D23-9A43-A0F0-12B7EDD2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61B919-97C1-0241-B9A5-96E73498E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C5541-CFFF-6F42-B22B-2B6978951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76BE3-2E31-2C42-A483-BEFE94CC99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30F4BC7-2A31-3F4F-B47F-08A7B5F89A3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733266"/>
            <a:ext cx="5040000" cy="44436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defTabSz="360000">
              <a:spcBef>
                <a:spcPts val="1400"/>
              </a:spcBef>
              <a:buClr>
                <a:srgbClr val="449DD7"/>
              </a:buClr>
              <a:buFont typeface="Wingdings" pitchFamily="2" charset="2"/>
              <a:buChar char="§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8950" indent="-22542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60413" indent="-23177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3938" indent="-23018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89050" indent="-22383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05A2209-6279-9040-B7CB-2C992E88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4699" y="314249"/>
            <a:ext cx="8649101" cy="10662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>
                <a:solidFill>
                  <a:srgbClr val="9617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1AFAC1AD-6A34-594A-99A2-5A038C2CEB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3031" y="349250"/>
            <a:ext cx="1675294" cy="106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21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0FE3B4-E0D3-2140-AEF9-4B58C64A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DAEAC-4D23-9A43-A0F0-12B7EDD2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91417F-71F2-4C48-8B19-0E4CFE728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C845D-0D9F-284E-9946-6E305DC1C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76BE3-2E31-2C42-A483-BEFE94CC99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78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A05E0-6C1B-4838-A1CF-8B87240C6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46967-DBFF-4AFE-BFC9-6B67FBB2D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02854-1687-472C-A30C-52E54F0E1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28/12/2024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12B08-F94A-448B-99A3-52FA35EB0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E2F49-5D95-43E0-8F63-21DF606F0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44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7162D-DE87-471A-929E-D70AF8637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3FD4E-B7F8-4BC6-B9DA-6D2225FF5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13AC9-8359-4F71-9654-631C4DEC3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28/12/2024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C82A1-FA27-4577-BEE8-5E1251257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9EA69-401E-410B-BE9B-5172DD4C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331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F41EE-2005-413C-90B8-4499FA15B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526A5-2B4F-4C34-B37D-CA35B8CF1A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BBD3CF-ABA3-4F3B-A5E1-01118BC6F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AF127F-3FB1-4119-BB88-E76745914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28/12/2024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733B9-E115-4A76-A10A-8177A3B4F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E877-ADE2-4987-A154-A1E14052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104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419DE-99E6-4BED-AB6D-072FB17A0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BFFD8-F88F-4186-91E4-0B100C92D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59898B-37B9-405C-BC9F-F8C8E612C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B7B5EB-C58A-48BE-9BB4-1E6553A598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A912C5-DD8C-4FE3-B925-FD0350D7F4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74AC63-68B7-42A4-ACDB-FC1E5FE2E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28/12/2024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7BAF04-F204-428F-AAF7-12D6EF4A5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3B06CF-B35D-4871-85C1-EACAB8B2D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85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CB94D-4955-4C1A-B150-7D8C9CEE6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A6BA5-A414-4BCC-B11C-8FF11B27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28/12/2024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D87D87-07D4-4A40-A8F6-905DE163C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EF634F-63B9-4767-B592-42BDEDDC5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295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7D65F7-A114-4776-AC89-01414F575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28/12/2024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E8C11C-3268-41F0-B198-40EF97496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0A050-8627-404C-87FC-B539E1B24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813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E081B-1317-4FE1-9173-26EE9E251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1D06F-8BBA-4270-A8EA-FBE935AE1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3DF9A-573F-44DB-A7EC-9CA06E1CB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3EEAB4-442F-4F95-986B-00A5D1407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28/12/2024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BCB771-A8F4-47C0-99BB-663672152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62EA4-6D16-4D9C-92E5-F68F804AE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147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C6C08-A7A6-4CC9-809B-02D214E9F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A18E1D-1CBA-40B2-9561-DD8E965A09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B9AC74-5CA3-4B16-B207-88B3F7A99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C41F0-F03B-4EEC-9865-5838BF9C7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28/12/2024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6C4C37-DCAE-4C73-940B-AC80BDEF4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D3011-4C85-474C-841B-3A53D004F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509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5DEC3E-B3ED-448E-BB84-4A900766A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D75AE-D2C3-4BE0-8ECF-B0ACC98C3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394DC-DC03-4A28-ACCE-80E016C44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6A4F5-D547-40AE-B205-CEA4B73C2E83}" type="datetimeFigureOut">
              <a:rPr lang="en-GB" smtClean="0"/>
              <a:t>28/12/2024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A8189-7D39-440F-AD1B-4FE1E34EC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89821-B15C-4DF8-9694-4A070B3891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F536D-B2DB-4377-B176-AEF29BC776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l="8822" t="6674"/>
          <a:stretch/>
        </p:blipFill>
        <p:spPr>
          <a:xfrm>
            <a:off x="157942" y="124691"/>
            <a:ext cx="859156" cy="58120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F28900-0685-44AE-8155-D4C5E709673C}"/>
              </a:ext>
            </a:extLst>
          </p:cNvPr>
          <p:cNvCxnSpPr/>
          <p:nvPr userDrawn="1"/>
        </p:nvCxnSpPr>
        <p:spPr>
          <a:xfrm>
            <a:off x="157941" y="124691"/>
            <a:ext cx="11895513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B9E7BF-9644-4F08-B59B-0A4B9BE6C381}"/>
              </a:ext>
            </a:extLst>
          </p:cNvPr>
          <p:cNvCxnSpPr/>
          <p:nvPr userDrawn="1"/>
        </p:nvCxnSpPr>
        <p:spPr>
          <a:xfrm>
            <a:off x="157942" y="124691"/>
            <a:ext cx="0" cy="663355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D6D6EE-ABED-4F56-AF5A-5201FE901496}"/>
              </a:ext>
            </a:extLst>
          </p:cNvPr>
          <p:cNvCxnSpPr/>
          <p:nvPr userDrawn="1"/>
        </p:nvCxnSpPr>
        <p:spPr>
          <a:xfrm>
            <a:off x="157942" y="6758247"/>
            <a:ext cx="11895513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BADD6B-89F3-4EF4-9677-F03E415A8032}"/>
              </a:ext>
            </a:extLst>
          </p:cNvPr>
          <p:cNvCxnSpPr/>
          <p:nvPr userDrawn="1"/>
        </p:nvCxnSpPr>
        <p:spPr>
          <a:xfrm>
            <a:off x="12053454" y="124691"/>
            <a:ext cx="0" cy="663355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835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494A9-F62E-48AA-9C5C-95E8B7EC3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3B883-7207-44DA-9A3D-4B3967B4A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 descr="https://i.pinimg.com/originals/cd/15/0b/cd150bbc1ef3526b1292f9b3a9ccfd6a.jpg">
            <a:extLst>
              <a:ext uri="{FF2B5EF4-FFF2-40B4-BE49-F238E27FC236}">
                <a16:creationId xmlns:a16="http://schemas.microsoft.com/office/drawing/2014/main" id="{FA5899EE-9237-4FD8-B564-0E9B84CF1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483" y="3735378"/>
            <a:ext cx="2010943" cy="297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75B2E6-15E5-457A-B3E4-373F0F780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78"/>
          <a:stretch/>
        </p:blipFill>
        <p:spPr>
          <a:xfrm>
            <a:off x="8787628" y="525961"/>
            <a:ext cx="3265501" cy="53977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373080-EAE3-4A35-AC45-3A5821FAA6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62"/>
          <a:stretch/>
        </p:blipFill>
        <p:spPr>
          <a:xfrm>
            <a:off x="5667111" y="1311906"/>
            <a:ext cx="3395797" cy="53977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E71D080-FEE4-424E-B923-84DEF3E79548}"/>
              </a:ext>
            </a:extLst>
          </p:cNvPr>
          <p:cNvSpPr txBox="1"/>
          <p:nvPr/>
        </p:nvSpPr>
        <p:spPr>
          <a:xfrm>
            <a:off x="2849217" y="64296"/>
            <a:ext cx="8706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Art – Knowledge Organiser – Year 8 ‘Japanese Art’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AAB28A-7B2B-443C-B0CF-41BE0F4EBC06}"/>
              </a:ext>
            </a:extLst>
          </p:cNvPr>
          <p:cNvSpPr/>
          <p:nvPr/>
        </p:nvSpPr>
        <p:spPr>
          <a:xfrm>
            <a:off x="114300" y="2062686"/>
            <a:ext cx="351759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i="1" dirty="0">
                <a:latin typeface="foglihtenregular"/>
              </a:rPr>
              <a:t>Gyotaku</a:t>
            </a:r>
            <a:endParaRPr lang="en-GB" i="1" dirty="0">
              <a:latin typeface="foglihtenregular"/>
            </a:endParaRPr>
          </a:p>
          <a:p>
            <a:pPr>
              <a:defRPr/>
            </a:pPr>
            <a:r>
              <a:rPr lang="en-GB" dirty="0">
                <a:latin typeface="foglihtenregular"/>
              </a:rPr>
              <a:t>Japanese art of printing fish</a:t>
            </a:r>
          </a:p>
          <a:p>
            <a:pPr>
              <a:defRPr/>
            </a:pPr>
            <a:r>
              <a:rPr lang="en-GB" b="1" i="1" dirty="0">
                <a:latin typeface="foglihtenregular"/>
              </a:rPr>
              <a:t>Ukiyo-e</a:t>
            </a:r>
            <a:r>
              <a:rPr lang="en-GB" dirty="0">
                <a:latin typeface="foglihtenregular"/>
              </a:rPr>
              <a:t> </a:t>
            </a:r>
          </a:p>
          <a:p>
            <a:pPr>
              <a:defRPr/>
            </a:pPr>
            <a:r>
              <a:rPr lang="en-GB" dirty="0">
                <a:latin typeface="foglihtenregular"/>
              </a:rPr>
              <a:t>Japanese art of woodblock printing.</a:t>
            </a:r>
          </a:p>
          <a:p>
            <a:pPr>
              <a:defRPr/>
            </a:pPr>
            <a:r>
              <a:rPr lang="en-GB" b="1" i="1" dirty="0">
                <a:latin typeface="foglihtenregular"/>
              </a:rPr>
              <a:t>Edo Period</a:t>
            </a:r>
          </a:p>
          <a:p>
            <a:pPr>
              <a:defRPr/>
            </a:pPr>
            <a:r>
              <a:rPr lang="en-GB" dirty="0" err="1">
                <a:latin typeface="foglihtenregular"/>
              </a:rPr>
              <a:t>Japenese</a:t>
            </a:r>
            <a:r>
              <a:rPr lang="en-GB" dirty="0">
                <a:latin typeface="foglihtenregular"/>
              </a:rPr>
              <a:t> period ranging from – 1603-1868</a:t>
            </a:r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8B75CFC-6ABD-4D8D-AC2E-19876CC85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068" y="707604"/>
            <a:ext cx="1986424" cy="29743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98D898-D228-47F6-9296-FC2AA9CA1E8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AE1D5"/>
              </a:clrFrom>
              <a:clrTo>
                <a:srgbClr val="EAE1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790" l="9285" r="89837">
                        <a14:foregroundMark x1="56713" y1="19272" x2="67001" y2="8137"/>
                        <a14:foregroundMark x1="81807" y1="18415" x2="87202" y2="12206"/>
                        <a14:foregroundMark x1="87202" y1="12206" x2="87202" y2="12206"/>
                        <a14:foregroundMark x1="67378" y1="1285" x2="69511" y2="428"/>
                        <a14:foregroundMark x1="80803" y1="26552" x2="85069" y2="35332"/>
                        <a14:foregroundMark x1="85069" y1="35332" x2="84191" y2="45610"/>
                        <a14:foregroundMark x1="71518" y1="59743" x2="81681" y2="61028"/>
                        <a14:foregroundMark x1="30489" y1="84368" x2="36136" y2="91863"/>
                        <a14:foregroundMark x1="36136" y1="91863" x2="42911" y2="94861"/>
                        <a14:foregroundMark x1="42911" y1="94861" x2="49561" y2="94004"/>
                        <a14:foregroundMark x1="49561" y1="94004" x2="54580" y2="83512"/>
                        <a14:foregroundMark x1="9285" y1="88651" x2="19699" y2="82441"/>
                        <a14:foregroundMark x1="19699" y1="82441" x2="26851" y2="82227"/>
                        <a14:foregroundMark x1="26851" y1="82227" x2="33626" y2="89079"/>
                        <a14:foregroundMark x1="9285" y1="56531" x2="19950" y2="41970"/>
                        <a14:foregroundMark x1="19950" y1="41970" x2="23463" y2="40043"/>
                        <a14:foregroundMark x1="12798" y1="45824" x2="18068" y2="41113"/>
                        <a14:backgroundMark x1="10790" y1="31692" x2="10790" y2="31692"/>
                        <a14:backgroundMark x1="67252" y1="74732" x2="74906" y2="74518"/>
                        <a14:backgroundMark x1="74906" y1="74518" x2="79297" y2="74518"/>
                        <a14:backgroundMark x1="91844" y1="14347" x2="90590" y2="31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7809" y="5667015"/>
            <a:ext cx="1924862" cy="11278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1A3A9B-B904-4370-B859-4E6003CA2E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63" y="747061"/>
            <a:ext cx="3517596" cy="13776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8A64AB-A7DA-426F-83EA-38C5C0A23C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717" y="4054073"/>
            <a:ext cx="1924862" cy="267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57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J. Vincent Scarpace | Fish art, Original ink drawing, Sea life art">
            <a:extLst>
              <a:ext uri="{FF2B5EF4-FFF2-40B4-BE49-F238E27FC236}">
                <a16:creationId xmlns:a16="http://schemas.microsoft.com/office/drawing/2014/main" id="{C51D8DCC-FFB3-4B8E-9C4D-870B4107D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22" y="2023504"/>
            <a:ext cx="1627814" cy="125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F784F4-A191-4AF1-9688-717DCA2178FE}"/>
              </a:ext>
            </a:extLst>
          </p:cNvPr>
          <p:cNvSpPr txBox="1"/>
          <p:nvPr/>
        </p:nvSpPr>
        <p:spPr>
          <a:xfrm>
            <a:off x="4175405" y="89625"/>
            <a:ext cx="8706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 – Knowledge Organiser – Year 8 ‘Maritime Futures’ 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72F14882-9604-4244-8088-76B17A0D9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26" y="503707"/>
            <a:ext cx="2760947" cy="63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2D573C-2AA7-4BCC-B222-3AB77CC26090}"/>
              </a:ext>
            </a:extLst>
          </p:cNvPr>
          <p:cNvSpPr txBox="1"/>
          <p:nvPr/>
        </p:nvSpPr>
        <p:spPr>
          <a:xfrm>
            <a:off x="1769597" y="623155"/>
            <a:ext cx="22310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Techniques: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Polyboard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printing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Lino printing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 wash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Blending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Painting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Cross-hatching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Wire modelling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Card modelling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15E184-FEF6-4A9C-8FF8-E76DEBA4ACA3}"/>
              </a:ext>
            </a:extLst>
          </p:cNvPr>
          <p:cNvSpPr txBox="1"/>
          <p:nvPr/>
        </p:nvSpPr>
        <p:spPr>
          <a:xfrm>
            <a:off x="3628071" y="633905"/>
            <a:ext cx="18253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Water-colour paint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Printing inks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Wire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265457-A58A-4F66-82CA-19562BEF77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837"/>
          <a:stretch/>
        </p:blipFill>
        <p:spPr>
          <a:xfrm>
            <a:off x="5346180" y="965371"/>
            <a:ext cx="2130293" cy="13683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B5C3F4-E050-4913-AF73-F44E21EF0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2109" y="503707"/>
            <a:ext cx="3724979" cy="28165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277F94-3235-4A80-A7B5-16A317FE2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5061309"/>
            <a:ext cx="2186541" cy="16418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CC19879-B9F5-45D4-9B59-798D7CA9829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039" y="859390"/>
            <a:ext cx="1444537" cy="1190805"/>
          </a:xfrm>
          <a:prstGeom prst="rect">
            <a:avLst/>
          </a:prstGeom>
        </p:spPr>
      </p:pic>
      <p:pic>
        <p:nvPicPr>
          <p:cNvPr id="27" name="Picture 12" descr="Amber M. Moran. The Big Rock Tournament. Watercolor and Ink. 2015 ...">
            <a:extLst>
              <a:ext uri="{FF2B5EF4-FFF2-40B4-BE49-F238E27FC236}">
                <a16:creationId xmlns:a16="http://schemas.microsoft.com/office/drawing/2014/main" id="{5E11315D-D8B1-46DA-B07E-2565D3B75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15" y="5328400"/>
            <a:ext cx="1352623" cy="135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Amber M. Moran Art">
            <a:extLst>
              <a:ext uri="{FF2B5EF4-FFF2-40B4-BE49-F238E27FC236}">
                <a16:creationId xmlns:a16="http://schemas.microsoft.com/office/drawing/2014/main" id="{48C83D3F-9218-4597-B91F-C001E6D7F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343" y="5328400"/>
            <a:ext cx="1847030" cy="138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4E8AEBD-3704-4469-A748-0C940A994B2D}"/>
              </a:ext>
            </a:extLst>
          </p:cNvPr>
          <p:cNvSpPr/>
          <p:nvPr/>
        </p:nvSpPr>
        <p:spPr>
          <a:xfrm>
            <a:off x="3294327" y="5086699"/>
            <a:ext cx="28585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u="sng" dirty="0">
                <a:latin typeface="foglihtenregular"/>
              </a:rPr>
              <a:t>Gyotaku</a:t>
            </a:r>
            <a:endParaRPr lang="en-GB" dirty="0">
              <a:latin typeface="foglihtenregular"/>
            </a:endParaRPr>
          </a:p>
          <a:p>
            <a:pPr>
              <a:defRPr/>
            </a:pPr>
            <a:r>
              <a:rPr lang="en-GB" dirty="0">
                <a:latin typeface="foglihtenregular"/>
              </a:rPr>
              <a:t>Japanese art of printing fish.</a:t>
            </a:r>
          </a:p>
          <a:p>
            <a:pPr>
              <a:defRPr/>
            </a:pPr>
            <a:endParaRPr lang="en-GB" dirty="0">
              <a:latin typeface="foglihtenregular"/>
            </a:endParaRPr>
          </a:p>
          <a:p>
            <a:pPr>
              <a:defRPr/>
            </a:pPr>
            <a:r>
              <a:rPr lang="en-GB" b="1" u="sng" dirty="0">
                <a:latin typeface="foglihtenregular"/>
              </a:rPr>
              <a:t>Artists covered:</a:t>
            </a:r>
          </a:p>
          <a:p>
            <a:pPr>
              <a:defRPr/>
            </a:pPr>
            <a:r>
              <a:rPr lang="en-GB" dirty="0">
                <a:latin typeface="foglihtenregular"/>
              </a:rPr>
              <a:t>Vincent J </a:t>
            </a:r>
            <a:r>
              <a:rPr lang="en-GB" dirty="0" err="1">
                <a:latin typeface="foglihtenregular"/>
              </a:rPr>
              <a:t>Scarpace</a:t>
            </a:r>
            <a:endParaRPr lang="en-GB" dirty="0">
              <a:latin typeface="foglihtenregular"/>
            </a:endParaRPr>
          </a:p>
          <a:p>
            <a:pPr>
              <a:defRPr/>
            </a:pPr>
            <a:r>
              <a:rPr lang="en-GB" dirty="0">
                <a:latin typeface="foglihtenregular"/>
              </a:rPr>
              <a:t>Amber Moran</a:t>
            </a:r>
          </a:p>
        </p:txBody>
      </p:sp>
      <p:pic>
        <p:nvPicPr>
          <p:cNvPr id="30" name="Picture 6" descr="SHELLS">
            <a:extLst>
              <a:ext uri="{FF2B5EF4-FFF2-40B4-BE49-F238E27FC236}">
                <a16:creationId xmlns:a16="http://schemas.microsoft.com/office/drawing/2014/main" id="{CEF2B50D-E603-4252-AE86-C80C07EA7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570" y="2812534"/>
            <a:ext cx="2352079" cy="235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80B4AE-1E9D-4E9D-A6CF-75FCFBCCB2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335" y="3227323"/>
            <a:ext cx="2953711" cy="19990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43980E-6791-4FAF-BE69-DB7D13D810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4812" y="3781121"/>
            <a:ext cx="3637066" cy="29587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BD28E-FF5F-40FB-A1AD-0E26D61857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11711" y="2812535"/>
            <a:ext cx="2231040" cy="235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717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276e521-d8f5-44a8-8722-75164a36e364" xsi:nil="true"/>
    <lcf76f155ced4ddcb4097134ff3c332f xmlns="b6daa2f3-06b5-47f8-a85d-067055f32ca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A85D441D5968479B2FFF3A7C88333F" ma:contentTypeVersion="15" ma:contentTypeDescription="Create a new document." ma:contentTypeScope="" ma:versionID="4dac7ff436fdfdd594ac7c56390ed539">
  <xsd:schema xmlns:xsd="http://www.w3.org/2001/XMLSchema" xmlns:xs="http://www.w3.org/2001/XMLSchema" xmlns:p="http://schemas.microsoft.com/office/2006/metadata/properties" xmlns:ns2="b6daa2f3-06b5-47f8-a85d-067055f32ca7" xmlns:ns3="4276e521-d8f5-44a8-8722-75164a36e364" targetNamespace="http://schemas.microsoft.com/office/2006/metadata/properties" ma:root="true" ma:fieldsID="8e3826b2454d98bb2f2658cc1a338abe" ns2:_="" ns3:_="">
    <xsd:import namespace="b6daa2f3-06b5-47f8-a85d-067055f32ca7"/>
    <xsd:import namespace="4276e521-d8f5-44a8-8722-75164a36e3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daa2f3-06b5-47f8-a85d-067055f32c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fc6e421-0895-41c1-badf-596bff0fe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76e521-d8f5-44a8-8722-75164a36e36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53140eff-5672-4042-a3e4-d3f7522364a3}" ma:internalName="TaxCatchAll" ma:showField="CatchAllData" ma:web="4276e521-d8f5-44a8-8722-75164a36e3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E0D587-B329-4C7B-BA3B-9FC3DD3483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5A90FE-2D7D-4BF1-9B85-6442078BB7F3}">
  <ds:schemaRefs>
    <ds:schemaRef ds:uri="http://schemas.microsoft.com/office/2006/documentManagement/types"/>
    <ds:schemaRef ds:uri="13daaa3e-3b19-4d89-95e7-e909a4c2f99d"/>
    <ds:schemaRef ds:uri="http://purl.org/dc/dcmitype/"/>
    <ds:schemaRef ds:uri="http://schemas.microsoft.com/office/2006/metadata/properties"/>
    <ds:schemaRef ds:uri="799140df-2833-4841-9bf5-89717d5f447a"/>
    <ds:schemaRef ds:uri="http://schemas.microsoft.com/office/infopath/2007/PartnerControls"/>
    <ds:schemaRef ds:uri="http://purl.org/dc/elements/1.1/"/>
    <ds:schemaRef ds:uri="http://www.w3.org/XML/1998/namespace"/>
    <ds:schemaRef ds:uri="http://schemas.openxmlformats.org/package/2006/metadata/core-properties"/>
    <ds:schemaRef ds:uri="http://purl.org/dc/terms/"/>
    <ds:schemaRef ds:uri="4276e521-d8f5-44a8-8722-75164a36e364"/>
    <ds:schemaRef ds:uri="b6daa2f3-06b5-47f8-a85d-067055f32ca7"/>
  </ds:schemaRefs>
</ds:datastoreItem>
</file>

<file path=customXml/itemProps3.xml><?xml version="1.0" encoding="utf-8"?>
<ds:datastoreItem xmlns:ds="http://schemas.openxmlformats.org/officeDocument/2006/customXml" ds:itemID="{CF90AA5B-EF8E-45B1-94C1-8A5582FDA6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daa2f3-06b5-47f8-a85d-067055f32ca7"/>
    <ds:schemaRef ds:uri="4276e521-d8f5-44a8-8722-75164a36e3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2286</TotalTime>
  <Words>432</Words>
  <Application>Microsoft Office PowerPoint</Application>
  <PresentationFormat>Widescreen</PresentationFormat>
  <Paragraphs>60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1_Office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Stow</dc:creator>
  <cp:lastModifiedBy>Lisa Stow</cp:lastModifiedBy>
  <cp:revision>11</cp:revision>
  <dcterms:created xsi:type="dcterms:W3CDTF">2024-05-15T15:04:02Z</dcterms:created>
  <dcterms:modified xsi:type="dcterms:W3CDTF">2024-12-28T16:55:47Z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0x01010064A85D441D5968479B2FFF3A7C88333F</vt:lpwstr>
  </property>
  <property fmtid="{D5CDD505-2E9C-101B-9397-08002B2CF9AE}" pid="3" name="MediaServiceImageTags">
    <vt:lpwstr/>
  </property>
</Properties>
</file>