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B0F4C5-2C2E-CC25-6B31-62038A7FFC94}" v="4" dt="2024-12-28T16:56:56.481"/>
    <p1510:client id="{191C1852-D3DD-B845-EA57-EC2E6F99476D}" v="9" dt="2024-12-28T16:56:28.5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270" autoAdjust="0"/>
  </p:normalViewPr>
  <p:slideViewPr>
    <p:cSldViewPr snapToGrid="0">
      <p:cViewPr>
        <p:scale>
          <a:sx n="70" d="100"/>
          <a:sy n="70" d="100"/>
        </p:scale>
        <p:origin x="738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a Stow" userId="S::stowl@omacademy.co.uk::ed49c1d8-c73d-4a0c-a548-c2581d2a7937" providerId="AD" clId="Web-{0DB0F4C5-2C2E-CC25-6B31-62038A7FFC94}"/>
    <pc:docChg chg="delSld">
      <pc:chgData name="Lisa Stow" userId="S::stowl@omacademy.co.uk::ed49c1d8-c73d-4a0c-a548-c2581d2a7937" providerId="AD" clId="Web-{0DB0F4C5-2C2E-CC25-6B31-62038A7FFC94}" dt="2024-12-28T16:56:56.481" v="3"/>
      <pc:docMkLst>
        <pc:docMk/>
      </pc:docMkLst>
      <pc:sldChg chg="del">
        <pc:chgData name="Lisa Stow" userId="S::stowl@omacademy.co.uk::ed49c1d8-c73d-4a0c-a548-c2581d2a7937" providerId="AD" clId="Web-{0DB0F4C5-2C2E-CC25-6B31-62038A7FFC94}" dt="2024-12-28T16:56:56.481" v="3"/>
        <pc:sldMkLst>
          <pc:docMk/>
          <pc:sldMk cId="797130068" sldId="257"/>
        </pc:sldMkLst>
      </pc:sldChg>
      <pc:sldChg chg="del">
        <pc:chgData name="Lisa Stow" userId="S::stowl@omacademy.co.uk::ed49c1d8-c73d-4a0c-a548-c2581d2a7937" providerId="AD" clId="Web-{0DB0F4C5-2C2E-CC25-6B31-62038A7FFC94}" dt="2024-12-28T16:56:51.840" v="0"/>
        <pc:sldMkLst>
          <pc:docMk/>
          <pc:sldMk cId="1068169504" sldId="260"/>
        </pc:sldMkLst>
      </pc:sldChg>
      <pc:sldChg chg="del">
        <pc:chgData name="Lisa Stow" userId="S::stowl@omacademy.co.uk::ed49c1d8-c73d-4a0c-a548-c2581d2a7937" providerId="AD" clId="Web-{0DB0F4C5-2C2E-CC25-6B31-62038A7FFC94}" dt="2024-12-28T16:56:54.340" v="1"/>
        <pc:sldMkLst>
          <pc:docMk/>
          <pc:sldMk cId="742197227" sldId="262"/>
        </pc:sldMkLst>
      </pc:sldChg>
      <pc:sldChg chg="del">
        <pc:chgData name="Lisa Stow" userId="S::stowl@omacademy.co.uk::ed49c1d8-c73d-4a0c-a548-c2581d2a7937" providerId="AD" clId="Web-{0DB0F4C5-2C2E-CC25-6B31-62038A7FFC94}" dt="2024-12-28T16:56:55.669" v="2"/>
        <pc:sldMkLst>
          <pc:docMk/>
          <pc:sldMk cId="4279695221" sldId="26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9B1D6-BBDB-4C4C-B00B-10EA36FA81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152B4C-BF3B-4158-9230-9196C7A3CA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864606-1D21-4D88-B94A-EAB9B03C5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28/12/2024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43AF5C-DB1F-4B97-9062-803B46C04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F2317-506A-430D-926B-66BC413A6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644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3CD22-9AD1-41D4-B989-209E68104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984EB7-A61D-40C0-8960-3032197A91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979DBB-9EDD-411E-8173-E5C0A7463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28/12/2024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4A16F8-73E4-482D-ADFF-961C666B2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5F5DB-C824-4DDB-888B-25A0E91D0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559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322C6D-FFCB-42B6-B137-3F15639A22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5C07F5-E601-4B82-A2D3-E3738326A3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229745-5DE1-4334-B1DB-C41B21086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28/12/2024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87E85-9DF4-48BC-BAA7-F4654B174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71B5F-E7D8-4293-ACF0-8FD12B95D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389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lamp&#10;&#10;Description automatically generated">
            <a:extLst>
              <a:ext uri="{FF2B5EF4-FFF2-40B4-BE49-F238E27FC236}">
                <a16:creationId xmlns:a16="http://schemas.microsoft.com/office/drawing/2014/main" id="{3CFF213E-0A7B-AB42-BC44-9B063A679B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" b="39770"/>
          <a:stretch/>
        </p:blipFill>
        <p:spPr>
          <a:xfrm>
            <a:off x="0" y="5538789"/>
            <a:ext cx="12192000" cy="131921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8FC0B-73D1-0343-854E-CD01D8FE5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DAEAC-4D23-9A43-A0F0-12B7EDD2265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12/28/2024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CAD3CD-0F38-6E49-8CFE-541745BB8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AC9C9-8F56-D742-AE41-24B65A563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76BE3-2E31-2C42-A483-BEFE94CC99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B735A66-3CE7-2241-9CC3-8587A53EC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4699" y="314249"/>
            <a:ext cx="8649101" cy="10662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>
                <a:solidFill>
                  <a:srgbClr val="9617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430B27E-01FB-A447-AF2E-1C2684E65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3266"/>
            <a:ext cx="10515600" cy="444369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defTabSz="360000">
              <a:spcBef>
                <a:spcPts val="1400"/>
              </a:spcBef>
              <a:buClr>
                <a:srgbClr val="449DD7"/>
              </a:buClr>
              <a:buFont typeface="Wingdings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8950" indent="-225425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60413" indent="-231775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3938" indent="-230188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89050" indent="-223838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C76B3FDD-1E9B-2E48-B147-F1BD34E583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3031" y="349250"/>
            <a:ext cx="1675294" cy="106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52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lamp&#10;&#10;Description automatically generated">
            <a:extLst>
              <a:ext uri="{FF2B5EF4-FFF2-40B4-BE49-F238E27FC236}">
                <a16:creationId xmlns:a16="http://schemas.microsoft.com/office/drawing/2014/main" id="{4CC733B9-CEE1-DA46-8ED8-1C1251735B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" b="39770"/>
          <a:stretch/>
        </p:blipFill>
        <p:spPr>
          <a:xfrm>
            <a:off x="0" y="5538789"/>
            <a:ext cx="12192000" cy="131921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0D896-D063-C949-800F-269AB10C7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DAEAC-4D23-9A43-A0F0-12B7EDD2265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12/28/2024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DDC47-0B2E-8541-BF89-3B670DCA1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97DD3-0105-3E42-990E-21AC2B91C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76BE3-2E31-2C42-A483-BEFE94CC99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EC284FE-C85C-0046-9A16-029433E96A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76930"/>
            <a:ext cx="9144000" cy="14287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500">
                <a:solidFill>
                  <a:srgbClr val="9617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D07ADC9-EDD9-0D4E-B787-8A7001612CB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78719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Subheading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FC28EB55-D656-6641-A72C-80FE3F23C8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5427" y="349250"/>
            <a:ext cx="2923173" cy="186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414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lamp&#10;&#10;Description automatically generated">
            <a:extLst>
              <a:ext uri="{FF2B5EF4-FFF2-40B4-BE49-F238E27FC236}">
                <a16:creationId xmlns:a16="http://schemas.microsoft.com/office/drawing/2014/main" id="{C3B0EAA3-39AF-0E4F-BA09-4C1EBE7B15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" b="39770"/>
          <a:stretch/>
        </p:blipFill>
        <p:spPr>
          <a:xfrm>
            <a:off x="0" y="5538789"/>
            <a:ext cx="12192000" cy="131921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45CE4D-11B5-474E-AB35-33E19203A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DAEAC-4D23-9A43-A0F0-12B7EDD2265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12/28/2024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D2762F-F58F-7B48-BD2E-0F2CDBED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56FF68-4806-B345-84A9-A43679012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76BE3-2E31-2C42-A483-BEFE94CC99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E266321-BB4F-BC46-B508-B17AB1302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3266"/>
            <a:ext cx="5040000" cy="444369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defTabSz="360000">
              <a:spcBef>
                <a:spcPts val="1400"/>
              </a:spcBef>
              <a:buClr>
                <a:srgbClr val="449DD7"/>
              </a:buClr>
              <a:buFont typeface="Wingdings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8950" indent="-225425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60413" indent="-231775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3938" indent="-230188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89050" indent="-223838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3D0CEFC-5C28-5344-8445-CB6C09AEFE5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13800" y="1733266"/>
            <a:ext cx="5040000" cy="444369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defTabSz="360000">
              <a:spcBef>
                <a:spcPts val="1400"/>
              </a:spcBef>
              <a:buClr>
                <a:srgbClr val="449DD7"/>
              </a:buClr>
              <a:buFont typeface="Wingdings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8950" indent="-225425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60413" indent="-231775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3938" indent="-230188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89050" indent="-223838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C6D4FD5-7E11-D74A-A1DE-D1C4E7033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4699" y="314249"/>
            <a:ext cx="8649101" cy="10662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>
                <a:solidFill>
                  <a:srgbClr val="9617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691165A6-40B3-9845-B1F4-E435B3876B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3031" y="349250"/>
            <a:ext cx="1675294" cy="106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793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lamp&#10;&#10;Description automatically generated">
            <a:extLst>
              <a:ext uri="{FF2B5EF4-FFF2-40B4-BE49-F238E27FC236}">
                <a16:creationId xmlns:a16="http://schemas.microsoft.com/office/drawing/2014/main" id="{37EF5D74-CCB2-9F44-8A15-F4575BBCFB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" b="39770"/>
          <a:stretch/>
        </p:blipFill>
        <p:spPr>
          <a:xfrm>
            <a:off x="0" y="5538789"/>
            <a:ext cx="12192000" cy="131921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0982A3-1A28-0E48-B02C-4BB04E2B9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DAEAC-4D23-9A43-A0F0-12B7EDD2265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12/28/2024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36986A-85B0-4B41-9B6C-89B15AF1B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8E27E8-5581-EC46-B400-62B35DF2D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76BE3-2E31-2C42-A483-BEFE94CC99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C05E5DE-5451-E14B-8677-63B624FE3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4699" y="314249"/>
            <a:ext cx="8649101" cy="10662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>
                <a:solidFill>
                  <a:srgbClr val="9617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71216838-22C0-774B-9503-79CDF0D740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3031" y="349250"/>
            <a:ext cx="1675294" cy="106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lamp&#10;&#10;Description automatically generated">
            <a:extLst>
              <a:ext uri="{FF2B5EF4-FFF2-40B4-BE49-F238E27FC236}">
                <a16:creationId xmlns:a16="http://schemas.microsoft.com/office/drawing/2014/main" id="{45729A10-C066-A14E-863F-3799B7B7D5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" b="39770"/>
          <a:stretch/>
        </p:blipFill>
        <p:spPr>
          <a:xfrm>
            <a:off x="0" y="5538789"/>
            <a:ext cx="12192000" cy="1319212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9BD546-6DA3-9849-B482-D51CEF802D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13800" y="1733266"/>
            <a:ext cx="5040000" cy="4442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180D49-3557-164E-8927-CC97FA3E3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DAEAC-4D23-9A43-A0F0-12B7EDD2265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12/28/2024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61B919-97C1-0241-B9A5-96E73498E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BC5541-CFFF-6F42-B22B-2B6978951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76BE3-2E31-2C42-A483-BEFE94CC99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30F4BC7-2A31-3F4F-B47F-08A7B5F89A3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733266"/>
            <a:ext cx="5040000" cy="444369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defTabSz="360000">
              <a:spcBef>
                <a:spcPts val="1400"/>
              </a:spcBef>
              <a:buClr>
                <a:srgbClr val="449DD7"/>
              </a:buClr>
              <a:buFont typeface="Wingdings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8950" indent="-225425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60413" indent="-231775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3938" indent="-230188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89050" indent="-223838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05A2209-6279-9040-B7CB-2C992E88C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4699" y="314249"/>
            <a:ext cx="8649101" cy="10662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>
                <a:solidFill>
                  <a:srgbClr val="9617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1AFAC1AD-6A34-594A-99A2-5A038C2CEB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3031" y="349250"/>
            <a:ext cx="1675294" cy="106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671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0FE3B4-E0D3-2140-AEF9-4B58C64AC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DAEAC-4D23-9A43-A0F0-12B7EDD2265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12/28/2024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91417F-71F2-4C48-8B19-0E4CFE728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FC845D-0D9F-284E-9946-6E305DC1C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76BE3-2E31-2C42-A483-BEFE94CC99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3421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A05E0-6C1B-4838-A1CF-8B87240C6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46967-DBFF-4AFE-BFC9-6B67FBB2D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D02854-1687-472C-A30C-52E54F0E1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28/12/2024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12B08-F94A-448B-99A3-52FA35EB0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E2F49-5D95-43E0-8F63-21DF606F0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58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7162D-DE87-471A-929E-D70AF8637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3FD4E-B7F8-4BC6-B9DA-6D2225FF52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13AC9-8359-4F71-9654-631C4DEC3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28/12/2024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2C82A1-FA27-4577-BEE8-5E1251257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C9EA69-401E-410B-BE9B-5172DD4C5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097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F41EE-2005-413C-90B8-4499FA15B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526A5-2B4F-4C34-B37D-CA35B8CF1A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BBD3CF-ABA3-4F3B-A5E1-01118BC6F4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AF127F-3FB1-4119-BB88-E76745914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28/12/2024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6733B9-E115-4A76-A10A-8177A3B4F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1EE877-ADE2-4987-A154-A1E140522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751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419DE-99E6-4BED-AB6D-072FB17A0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BFFD8-F88F-4186-91E4-0B100C92DB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59898B-37B9-405C-BC9F-F8C8E612C5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B7B5EB-C58A-48BE-9BB4-1E6553A598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A912C5-DD8C-4FE3-B925-FD0350D7F4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74AC63-68B7-42A4-ACDB-FC1E5FE2E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28/12/2024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7BAF04-F204-428F-AAF7-12D6EF4A5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3B06CF-B35D-4871-85C1-EACAB8B2D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969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CB94D-4955-4C1A-B150-7D8C9CEE6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EA6BA5-A414-4BCC-B11C-8FF11B277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28/12/2024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D87D87-07D4-4A40-A8F6-905DE163C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EF634F-63B9-4767-B592-42BDEDDC5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619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7D65F7-A114-4776-AC89-01414F575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28/12/2024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E8C11C-3268-41F0-B198-40EF97496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A0A050-8627-404C-87FC-B539E1B24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81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E081B-1317-4FE1-9173-26EE9E251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1D06F-8BBA-4270-A8EA-FBE935AE1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C3DF9A-573F-44DB-A7EC-9CA06E1CB4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3EEAB4-442F-4F95-986B-00A5D1407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28/12/2024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BCB771-A8F4-47C0-99BB-663672152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262EA4-6D16-4D9C-92E5-F68F804AE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897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C6C08-A7A6-4CC9-809B-02D214E9F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A18E1D-1CBA-40B2-9561-DD8E965A09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B9AC74-5CA3-4B16-B207-88B3F7A99F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7C41F0-F03B-4EEC-9865-5838BF9C7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28/12/2024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C4C37-DCAE-4C73-940B-AC80BDEF4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DD3011-4C85-474C-841B-3A53D004F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371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5DEC3E-B3ED-448E-BB84-4A900766A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5D75AE-D2C3-4BE0-8ECF-B0ACC98C3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A394DC-DC03-4A28-ACCE-80E016C446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6A4F5-D547-40AE-B205-CEA4B73C2E83}" type="datetimeFigureOut">
              <a:rPr lang="en-GB" smtClean="0"/>
              <a:t>28/12/2024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A8189-7D39-440F-AD1B-4FE1E34ECC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89821-B15C-4DF8-9694-4A070B3891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0F536D-B2DB-4377-B176-AEF29BC776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/>
          <a:srcRect l="8822" t="6674"/>
          <a:stretch/>
        </p:blipFill>
        <p:spPr>
          <a:xfrm>
            <a:off x="157942" y="124691"/>
            <a:ext cx="859156" cy="58120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CF28900-0685-44AE-8155-D4C5E709673C}"/>
              </a:ext>
            </a:extLst>
          </p:cNvPr>
          <p:cNvCxnSpPr/>
          <p:nvPr userDrawn="1"/>
        </p:nvCxnSpPr>
        <p:spPr>
          <a:xfrm>
            <a:off x="157941" y="124691"/>
            <a:ext cx="11895513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0B9E7BF-9644-4F08-B59B-0A4B9BE6C381}"/>
              </a:ext>
            </a:extLst>
          </p:cNvPr>
          <p:cNvCxnSpPr/>
          <p:nvPr userDrawn="1"/>
        </p:nvCxnSpPr>
        <p:spPr>
          <a:xfrm>
            <a:off x="157942" y="124691"/>
            <a:ext cx="0" cy="6633556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D6D6EE-ABED-4F56-AF5A-5201FE901496}"/>
              </a:ext>
            </a:extLst>
          </p:cNvPr>
          <p:cNvCxnSpPr/>
          <p:nvPr userDrawn="1"/>
        </p:nvCxnSpPr>
        <p:spPr>
          <a:xfrm>
            <a:off x="157942" y="6758247"/>
            <a:ext cx="11895513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0BADD6B-89F3-4EF4-9677-F03E415A8032}"/>
              </a:ext>
            </a:extLst>
          </p:cNvPr>
          <p:cNvCxnSpPr/>
          <p:nvPr userDrawn="1"/>
        </p:nvCxnSpPr>
        <p:spPr>
          <a:xfrm>
            <a:off x="12053454" y="124691"/>
            <a:ext cx="0" cy="6633556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5026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g"/><Relationship Id="rId3" Type="http://schemas.openxmlformats.org/officeDocument/2006/relationships/image" Target="../media/image5.jpeg"/><Relationship Id="rId7" Type="http://schemas.openxmlformats.org/officeDocument/2006/relationships/hyperlink" Target="https://www.bing.com/images/search?view=detailV2&amp;ccid=GX%2fNLedR&amp;id=4E7AF4B99EFD69185878B476F986B76708A49B1A&amp;thid=OIP.GX_NLedRkhx0-V0Bov7MxAHaFj&amp;mediaurl=https%3a%2f%2fth.bing.com%2fth%2fid%2fR.197fcd2de751921c74f95d01a2feccc4%3frik%3dGpukCGe3hvl2tA%26riu%3dhttp%253a%252f%252fgetdrawings.com%252fimage%252feasy-2-point-perspective-drawing-52.jpg%26ehk%3d1LhRFwsfDghptv2QAkHZ55zfGOslzJzjsmvvNXhkZZ4%253d%26risl%3d%26pid%3dImgRaw%26r%3d0&amp;exph=720&amp;expw=960&amp;q=2+point+perspective&amp;simid=608006789436761349&amp;FORM=IRPRST&amp;ck=4E2F2148793E91F86569B050F3093C78&amp;selectedIndex=3" TargetMode="External"/><Relationship Id="rId12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5CA7743-4550-44D8-960F-CA12F155A07A}"/>
              </a:ext>
            </a:extLst>
          </p:cNvPr>
          <p:cNvSpPr txBox="1"/>
          <p:nvPr/>
        </p:nvSpPr>
        <p:spPr>
          <a:xfrm>
            <a:off x="2849217" y="64296"/>
            <a:ext cx="8706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/>
              <a:t>Art – Knowledge Organiser – Year 9 Architecture </a:t>
            </a:r>
          </a:p>
        </p:txBody>
      </p:sp>
      <p:pic>
        <p:nvPicPr>
          <p:cNvPr id="6" name="Picture 2" descr="Art School | Dorothy Coke | Arts and culture">
            <a:extLst>
              <a:ext uri="{FF2B5EF4-FFF2-40B4-BE49-F238E27FC236}">
                <a16:creationId xmlns:a16="http://schemas.microsoft.com/office/drawing/2014/main" id="{214BA820-EF34-4CC5-A693-1F926A3CB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1657" y="2538712"/>
            <a:ext cx="1637447" cy="130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Fauve buildings | Fauvist art, Cityscape art, Fauvism art">
            <a:extLst>
              <a:ext uri="{FF2B5EF4-FFF2-40B4-BE49-F238E27FC236}">
                <a16:creationId xmlns:a16="http://schemas.microsoft.com/office/drawing/2014/main" id="{5CECC828-EE71-41FE-B5B9-A27C3056B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237" y="915019"/>
            <a:ext cx="1637447" cy="157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03ABC6-25B9-47DD-87F1-36CABE07A9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6966" y="4034896"/>
            <a:ext cx="3435560" cy="23207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9B00016-FEF8-46F5-9DC2-3728CCBAC9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9660" y="4913832"/>
            <a:ext cx="3171193" cy="17702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FFF2EF7-E161-494A-9BB7-B5ECC4CEC4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3933" y="4550355"/>
            <a:ext cx="1962187" cy="1695738"/>
          </a:xfrm>
          <a:prstGeom prst="rect">
            <a:avLst/>
          </a:prstGeom>
        </p:spPr>
      </p:pic>
      <p:pic>
        <p:nvPicPr>
          <p:cNvPr id="13" name="Picture 6" descr="Image result for 2 point perspective">
            <a:hlinkClick r:id="rId7"/>
            <a:extLst>
              <a:ext uri="{FF2B5EF4-FFF2-40B4-BE49-F238E27FC236}">
                <a16:creationId xmlns:a16="http://schemas.microsoft.com/office/drawing/2014/main" id="{9773CD48-A352-4258-B2C5-96B3D7902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100" y="4867839"/>
            <a:ext cx="1523720" cy="92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F3B3D3F-9A9B-4F7B-B225-5494FF4DE4C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20764"/>
          <a:stretch/>
        </p:blipFill>
        <p:spPr>
          <a:xfrm>
            <a:off x="269027" y="5406413"/>
            <a:ext cx="2135176" cy="13273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B6E6026-DA97-4DA4-8F32-1D3DCA55436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8160" y="3941126"/>
            <a:ext cx="1151221" cy="153051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D007E46-A6DB-4D77-8AB3-53872246D9F7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4237" r="8002"/>
          <a:stretch/>
        </p:blipFill>
        <p:spPr>
          <a:xfrm>
            <a:off x="1399381" y="3828342"/>
            <a:ext cx="2421666" cy="102619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E0D7ACA-E020-406B-90D4-C16D443EC5C6}"/>
              </a:ext>
            </a:extLst>
          </p:cNvPr>
          <p:cNvSpPr txBox="1"/>
          <p:nvPr/>
        </p:nvSpPr>
        <p:spPr>
          <a:xfrm>
            <a:off x="10201576" y="5681125"/>
            <a:ext cx="15065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1" dirty="0"/>
              <a:t>Lucy Jones </a:t>
            </a:r>
          </a:p>
          <a:p>
            <a:r>
              <a:rPr lang="en-GB" sz="1600" dirty="0"/>
              <a:t>Mixed Media</a:t>
            </a:r>
          </a:p>
          <a:p>
            <a:r>
              <a:rPr lang="en-GB" sz="1600" dirty="0"/>
              <a:t>Collage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911233-1476-43F2-945E-449F84E32559}"/>
              </a:ext>
            </a:extLst>
          </p:cNvPr>
          <p:cNvSpPr txBox="1"/>
          <p:nvPr/>
        </p:nvSpPr>
        <p:spPr>
          <a:xfrm>
            <a:off x="8470853" y="2538347"/>
            <a:ext cx="1789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1" dirty="0"/>
              <a:t>Dorothy Coke</a:t>
            </a:r>
          </a:p>
          <a:p>
            <a:r>
              <a:rPr lang="en-GB" sz="1600" dirty="0"/>
              <a:t>Pen wash </a:t>
            </a:r>
          </a:p>
          <a:p>
            <a:r>
              <a:rPr lang="en-GB" sz="1600" dirty="0"/>
              <a:t>Watercolours</a:t>
            </a:r>
          </a:p>
          <a:p>
            <a:r>
              <a:rPr lang="en-GB" sz="1600" dirty="0"/>
              <a:t>Painting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01BBA8-40E6-4263-B619-5DC08D3F09EC}"/>
              </a:ext>
            </a:extLst>
          </p:cNvPr>
          <p:cNvSpPr txBox="1"/>
          <p:nvPr/>
        </p:nvSpPr>
        <p:spPr>
          <a:xfrm>
            <a:off x="10177246" y="888506"/>
            <a:ext cx="1341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1" dirty="0"/>
              <a:t>The fauves</a:t>
            </a:r>
          </a:p>
          <a:p>
            <a:r>
              <a:rPr lang="en-GB" sz="1600" dirty="0"/>
              <a:t>Oil Pastel</a:t>
            </a:r>
          </a:p>
          <a:p>
            <a:r>
              <a:rPr lang="en-GB" sz="1600" dirty="0"/>
              <a:t>Blending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1575C0-0EA9-4B6C-B104-D230E7BB327D}"/>
              </a:ext>
            </a:extLst>
          </p:cNvPr>
          <p:cNvSpPr txBox="1"/>
          <p:nvPr/>
        </p:nvSpPr>
        <p:spPr>
          <a:xfrm>
            <a:off x="5655862" y="6268521"/>
            <a:ext cx="1541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/>
              <a:t>Ian Fennelly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F61F78D-EFA8-44C3-AE15-84448AD0F898}"/>
              </a:ext>
            </a:extLst>
          </p:cNvPr>
          <p:cNvSpPr/>
          <p:nvPr/>
        </p:nvSpPr>
        <p:spPr>
          <a:xfrm>
            <a:off x="7026809" y="5128788"/>
            <a:ext cx="1510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i="1" dirty="0"/>
              <a:t>Rowan Leckie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2715319-9976-4E69-ACC9-60C95D449991}"/>
              </a:ext>
            </a:extLst>
          </p:cNvPr>
          <p:cNvSpPr txBox="1"/>
          <p:nvPr/>
        </p:nvSpPr>
        <p:spPr>
          <a:xfrm>
            <a:off x="3352597" y="6246093"/>
            <a:ext cx="2549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err="1"/>
              <a:t>Monoprinting</a:t>
            </a:r>
            <a:endParaRPr lang="en-GB" b="1" i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9D265AB-D02F-4A60-AE47-BA640B47200D}"/>
              </a:ext>
            </a:extLst>
          </p:cNvPr>
          <p:cNvSpPr txBox="1"/>
          <p:nvPr/>
        </p:nvSpPr>
        <p:spPr>
          <a:xfrm>
            <a:off x="131847" y="3371848"/>
            <a:ext cx="1798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1" dirty="0"/>
              <a:t>One-point perspective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3213A78-7739-49B2-A771-F4FCDD9B2220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" r="20821"/>
          <a:stretch/>
        </p:blipFill>
        <p:spPr>
          <a:xfrm>
            <a:off x="242896" y="1287541"/>
            <a:ext cx="3743375" cy="205864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B2C2169-51AD-422C-803B-06669018A483}"/>
              </a:ext>
            </a:extLst>
          </p:cNvPr>
          <p:cNvSpPr txBox="1"/>
          <p:nvPr/>
        </p:nvSpPr>
        <p:spPr>
          <a:xfrm>
            <a:off x="1710253" y="3416306"/>
            <a:ext cx="2330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1" dirty="0"/>
              <a:t>Two-point perspective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00FD68B-4FBF-44C1-84C7-5849BF46E542}"/>
              </a:ext>
            </a:extLst>
          </p:cNvPr>
          <p:cNvSpPr txBox="1"/>
          <p:nvPr/>
        </p:nvSpPr>
        <p:spPr>
          <a:xfrm>
            <a:off x="1928832" y="6109281"/>
            <a:ext cx="1748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1" dirty="0"/>
              <a:t>Three-point perspective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060CE0-3E5D-4C2A-9D34-518C73D9093A}"/>
              </a:ext>
            </a:extLst>
          </p:cNvPr>
          <p:cNvSpPr txBox="1"/>
          <p:nvPr/>
        </p:nvSpPr>
        <p:spPr>
          <a:xfrm>
            <a:off x="243276" y="888506"/>
            <a:ext cx="3928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Drawing in perspective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AC69B6-902A-49F0-B254-803974C08198}"/>
              </a:ext>
            </a:extLst>
          </p:cNvPr>
          <p:cNvSpPr txBox="1"/>
          <p:nvPr/>
        </p:nvSpPr>
        <p:spPr>
          <a:xfrm>
            <a:off x="8390100" y="535824"/>
            <a:ext cx="3645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Artists, techniques and media used.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97A927-0ABC-4BD1-9B89-F04CBE96E7CD}"/>
              </a:ext>
            </a:extLst>
          </p:cNvPr>
          <p:cNvSpPr txBox="1"/>
          <p:nvPr/>
        </p:nvSpPr>
        <p:spPr>
          <a:xfrm>
            <a:off x="3987688" y="542445"/>
            <a:ext cx="45285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Key terms covered through practice</a:t>
            </a:r>
            <a:r>
              <a:rPr lang="en-GB" dirty="0"/>
              <a:t>.</a:t>
            </a:r>
          </a:p>
          <a:p>
            <a:r>
              <a:rPr lang="en-GB" b="1" i="1" dirty="0"/>
              <a:t>Composition</a:t>
            </a:r>
          </a:p>
          <a:p>
            <a:r>
              <a:rPr lang="en-GB" dirty="0"/>
              <a:t>Layout of the imagery on your page – Use of space</a:t>
            </a:r>
          </a:p>
          <a:p>
            <a:r>
              <a:rPr lang="en-GB" b="1" i="1" dirty="0"/>
              <a:t>Personal response. </a:t>
            </a:r>
          </a:p>
          <a:p>
            <a:r>
              <a:rPr lang="en-GB" dirty="0"/>
              <a:t>Final realisation of work, a demonstration of your skills and understanding.</a:t>
            </a:r>
          </a:p>
          <a:p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65C3CDB-60DA-43D7-A0AD-9953C23BC43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47"/>
          <a:stretch/>
        </p:blipFill>
        <p:spPr>
          <a:xfrm>
            <a:off x="5898794" y="2481458"/>
            <a:ext cx="1779480" cy="237308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31A3749-ED83-4495-A91C-37791B09E598}"/>
              </a:ext>
            </a:extLst>
          </p:cNvPr>
          <p:cNvSpPr/>
          <p:nvPr/>
        </p:nvSpPr>
        <p:spPr>
          <a:xfrm>
            <a:off x="3978809" y="2512337"/>
            <a:ext cx="22236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b="1" i="1" dirty="0">
                <a:solidFill>
                  <a:prstClr val="black"/>
                </a:solidFill>
              </a:rPr>
              <a:t>Thumbnail sketches</a:t>
            </a:r>
          </a:p>
          <a:p>
            <a:pPr lvl="0"/>
            <a:r>
              <a:rPr lang="en-GB" dirty="0">
                <a:solidFill>
                  <a:prstClr val="black"/>
                </a:solidFill>
              </a:rPr>
              <a:t>Ideas generation for your personal response. Usually the size of your palm, including annotation and colour.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20B70115-E410-4ECE-B15C-17A512EB9979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49748" r="5940" b="6082"/>
          <a:stretch/>
        </p:blipFill>
        <p:spPr>
          <a:xfrm>
            <a:off x="7388825" y="3468333"/>
            <a:ext cx="1107610" cy="166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1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A85D441D5968479B2FFF3A7C88333F" ma:contentTypeVersion="15" ma:contentTypeDescription="Create a new document." ma:contentTypeScope="" ma:versionID="4dac7ff436fdfdd594ac7c56390ed539">
  <xsd:schema xmlns:xsd="http://www.w3.org/2001/XMLSchema" xmlns:xs="http://www.w3.org/2001/XMLSchema" xmlns:p="http://schemas.microsoft.com/office/2006/metadata/properties" xmlns:ns2="b6daa2f3-06b5-47f8-a85d-067055f32ca7" xmlns:ns3="4276e521-d8f5-44a8-8722-75164a36e364" targetNamespace="http://schemas.microsoft.com/office/2006/metadata/properties" ma:root="true" ma:fieldsID="8e3826b2454d98bb2f2658cc1a338abe" ns2:_="" ns3:_="">
    <xsd:import namespace="b6daa2f3-06b5-47f8-a85d-067055f32ca7"/>
    <xsd:import namespace="4276e521-d8f5-44a8-8722-75164a36e3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daa2f3-06b5-47f8-a85d-067055f32c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76e521-d8f5-44a8-8722-75164a36e36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53140eff-5672-4042-a3e4-d3f7522364a3}" ma:internalName="TaxCatchAll" ma:showField="CatchAllData" ma:web="4276e521-d8f5-44a8-8722-75164a36e3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276e521-d8f5-44a8-8722-75164a36e364" xsi:nil="true"/>
    <lcf76f155ced4ddcb4097134ff3c332f xmlns="b6daa2f3-06b5-47f8-a85d-067055f32ca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1E77EE5-361B-41B5-8778-C21C032A887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4FED250-2333-488D-B29F-CA16B931E6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daa2f3-06b5-47f8-a85d-067055f32ca7"/>
    <ds:schemaRef ds:uri="4276e521-d8f5-44a8-8722-75164a36e3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1731D68-EEBB-40E3-9260-FD88BE858FAE}">
  <ds:schemaRefs>
    <ds:schemaRef ds:uri="http://schemas.microsoft.com/office/infopath/2007/PartnerControls"/>
    <ds:schemaRef ds:uri="799140df-2833-4841-9bf5-89717d5f447a"/>
    <ds:schemaRef ds:uri="http://purl.org/dc/terms/"/>
    <ds:schemaRef ds:uri="http://schemas.microsoft.com/office/2006/metadata/properties"/>
    <ds:schemaRef ds:uri="13daaa3e-3b19-4d89-95e7-e909a4c2f99d"/>
    <ds:schemaRef ds:uri="http://www.w3.org/XML/1998/namespace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dcmitype/"/>
    <ds:schemaRef ds:uri="4276e521-d8f5-44a8-8722-75164a36e364"/>
    <ds:schemaRef ds:uri="b6daa2f3-06b5-47f8-a85d-067055f32ca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600</Words>
  <Application>Microsoft Office PowerPoint</Application>
  <PresentationFormat>Widescreen</PresentationFormat>
  <Paragraphs>64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1_Office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Stow</dc:creator>
  <cp:lastModifiedBy>Lisa Stow</cp:lastModifiedBy>
  <cp:revision>16</cp:revision>
  <dcterms:created xsi:type="dcterms:W3CDTF">2024-05-15T15:05:26Z</dcterms:created>
  <dcterms:modified xsi:type="dcterms:W3CDTF">2024-12-28T16:57:02Z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0x01010064A85D441D5968479B2FFF3A7C88333F</vt:lpwstr>
  </property>
  <property fmtid="{D5CDD505-2E9C-101B-9397-08002B2CF9AE}" pid="3" name="MediaServiceImageTags">
    <vt:lpwstr/>
  </property>
</Properties>
</file>