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24632-9316-4AC7-8D51-6E9E5D82EBEF}" v="67" dt="2025-04-27T17:35:40.830"/>
    <p1510:client id="{94FD42EE-665E-1655-48D4-BEB136035DDC}" v="2" dt="2025-04-27T16:16:57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ed49c1d8-c73d-4a0c-a548-c2581d2a7937" providerId="ADAL" clId="{82B24632-9316-4AC7-8D51-6E9E5D82EBEF}"/>
    <pc:docChg chg="undo custSel modSld">
      <pc:chgData name="Lisa Stow" userId="ed49c1d8-c73d-4a0c-a548-c2581d2a7937" providerId="ADAL" clId="{82B24632-9316-4AC7-8D51-6E9E5D82EBEF}" dt="2025-04-27T17:36:05.950" v="664" actId="1076"/>
      <pc:docMkLst>
        <pc:docMk/>
      </pc:docMkLst>
      <pc:sldChg chg="addSp delSp modSp mod">
        <pc:chgData name="Lisa Stow" userId="ed49c1d8-c73d-4a0c-a548-c2581d2a7937" providerId="ADAL" clId="{82B24632-9316-4AC7-8D51-6E9E5D82EBEF}" dt="2025-04-27T17:36:05.950" v="664" actId="1076"/>
        <pc:sldMkLst>
          <pc:docMk/>
          <pc:sldMk cId="1979506310" sldId="260"/>
        </pc:sldMkLst>
        <pc:spChg chg="del">
          <ac:chgData name="Lisa Stow" userId="ed49c1d8-c73d-4a0c-a548-c2581d2a7937" providerId="ADAL" clId="{82B24632-9316-4AC7-8D51-6E9E5D82EBEF}" dt="2025-04-27T17:16:20.752" v="36" actId="478"/>
          <ac:spMkLst>
            <pc:docMk/>
            <pc:sldMk cId="1979506310" sldId="260"/>
            <ac:spMk id="5" creationId="{B857A59E-E4A4-4040-A000-D8938213D4D4}"/>
          </ac:spMkLst>
        </pc:spChg>
        <pc:spChg chg="add mod">
          <ac:chgData name="Lisa Stow" userId="ed49c1d8-c73d-4a0c-a548-c2581d2a7937" providerId="ADAL" clId="{82B24632-9316-4AC7-8D51-6E9E5D82EBEF}" dt="2025-04-27T17:35:14.722" v="654" actId="20577"/>
          <ac:spMkLst>
            <pc:docMk/>
            <pc:sldMk cId="1979506310" sldId="260"/>
            <ac:spMk id="6" creationId="{815A5F59-3764-0203-9662-EA2D55586BF4}"/>
          </ac:spMkLst>
        </pc:spChg>
        <pc:spChg chg="del">
          <ac:chgData name="Lisa Stow" userId="ed49c1d8-c73d-4a0c-a548-c2581d2a7937" providerId="ADAL" clId="{82B24632-9316-4AC7-8D51-6E9E5D82EBEF}" dt="2025-04-27T17:13:42.780" v="7" actId="478"/>
          <ac:spMkLst>
            <pc:docMk/>
            <pc:sldMk cId="1979506310" sldId="260"/>
            <ac:spMk id="8" creationId="{5F0E84A1-FA62-49A9-988F-5989B97E79F1}"/>
          </ac:spMkLst>
        </pc:spChg>
        <pc:spChg chg="mod">
          <ac:chgData name="Lisa Stow" userId="ed49c1d8-c73d-4a0c-a548-c2581d2a7937" providerId="ADAL" clId="{82B24632-9316-4AC7-8D51-6E9E5D82EBEF}" dt="2025-04-27T17:32:08.674" v="575" actId="1076"/>
          <ac:spMkLst>
            <pc:docMk/>
            <pc:sldMk cId="1979506310" sldId="260"/>
            <ac:spMk id="9" creationId="{7EC6C29B-DE84-473C-ADE0-79BB5200F5AF}"/>
          </ac:spMkLst>
        </pc:spChg>
        <pc:spChg chg="mod">
          <ac:chgData name="Lisa Stow" userId="ed49c1d8-c73d-4a0c-a548-c2581d2a7937" providerId="ADAL" clId="{82B24632-9316-4AC7-8D51-6E9E5D82EBEF}" dt="2025-04-27T17:33:59.031" v="636" actId="207"/>
          <ac:spMkLst>
            <pc:docMk/>
            <pc:sldMk cId="1979506310" sldId="260"/>
            <ac:spMk id="10" creationId="{A6439CA1-9835-4904-942A-E00851298A9D}"/>
          </ac:spMkLst>
        </pc:spChg>
        <pc:spChg chg="mod">
          <ac:chgData name="Lisa Stow" userId="ed49c1d8-c73d-4a0c-a548-c2581d2a7937" providerId="ADAL" clId="{82B24632-9316-4AC7-8D51-6E9E5D82EBEF}" dt="2025-04-27T17:33:59.031" v="636" actId="207"/>
          <ac:spMkLst>
            <pc:docMk/>
            <pc:sldMk cId="1979506310" sldId="260"/>
            <ac:spMk id="11" creationId="{FADC0D82-8C28-450F-9DF1-51BF8C696A3D}"/>
          </ac:spMkLst>
        </pc:spChg>
        <pc:spChg chg="mod">
          <ac:chgData name="Lisa Stow" userId="ed49c1d8-c73d-4a0c-a548-c2581d2a7937" providerId="ADAL" clId="{82B24632-9316-4AC7-8D51-6E9E5D82EBEF}" dt="2025-04-27T17:33:59.031" v="636" actId="207"/>
          <ac:spMkLst>
            <pc:docMk/>
            <pc:sldMk cId="1979506310" sldId="260"/>
            <ac:spMk id="12" creationId="{8CB08F11-B8DF-4FF6-A4BA-C4C402916294}"/>
          </ac:spMkLst>
        </pc:spChg>
        <pc:spChg chg="del">
          <ac:chgData name="Lisa Stow" userId="ed49c1d8-c73d-4a0c-a548-c2581d2a7937" providerId="ADAL" clId="{82B24632-9316-4AC7-8D51-6E9E5D82EBEF}" dt="2025-04-27T17:13:25.388" v="2" actId="478"/>
          <ac:spMkLst>
            <pc:docMk/>
            <pc:sldMk cId="1979506310" sldId="260"/>
            <ac:spMk id="13" creationId="{CAFA9785-CD35-45D4-BFAB-A91C61094A23}"/>
          </ac:spMkLst>
        </pc:spChg>
        <pc:spChg chg="mod">
          <ac:chgData name="Lisa Stow" userId="ed49c1d8-c73d-4a0c-a548-c2581d2a7937" providerId="ADAL" clId="{82B24632-9316-4AC7-8D51-6E9E5D82EBEF}" dt="2025-04-27T17:31:25.691" v="566" actId="1076"/>
          <ac:spMkLst>
            <pc:docMk/>
            <pc:sldMk cId="1979506310" sldId="260"/>
            <ac:spMk id="15" creationId="{35CE4F62-5642-4C92-AF90-527C07BC5C8B}"/>
          </ac:spMkLst>
        </pc:spChg>
        <pc:spChg chg="add mod">
          <ac:chgData name="Lisa Stow" userId="ed49c1d8-c73d-4a0c-a548-c2581d2a7937" providerId="ADAL" clId="{82B24632-9316-4AC7-8D51-6E9E5D82EBEF}" dt="2025-04-27T17:36:05.950" v="664" actId="1076"/>
          <ac:spMkLst>
            <pc:docMk/>
            <pc:sldMk cId="1979506310" sldId="260"/>
            <ac:spMk id="18" creationId="{04F543CA-257B-DB10-32BD-8C48CCF9759F}"/>
          </ac:spMkLst>
        </pc:spChg>
        <pc:spChg chg="add mod">
          <ac:chgData name="Lisa Stow" userId="ed49c1d8-c73d-4a0c-a548-c2581d2a7937" providerId="ADAL" clId="{82B24632-9316-4AC7-8D51-6E9E5D82EBEF}" dt="2025-04-27T17:32:36.378" v="627" actId="1076"/>
          <ac:spMkLst>
            <pc:docMk/>
            <pc:sldMk cId="1979506310" sldId="260"/>
            <ac:spMk id="20" creationId="{595D8D1D-01F9-B17F-08D1-535B2B2C7533}"/>
          </ac:spMkLst>
        </pc:spChg>
        <pc:grpChg chg="add mod">
          <ac:chgData name="Lisa Stow" userId="ed49c1d8-c73d-4a0c-a548-c2581d2a7937" providerId="ADAL" clId="{82B24632-9316-4AC7-8D51-6E9E5D82EBEF}" dt="2025-04-27T17:33:59.031" v="636" actId="207"/>
          <ac:grpSpMkLst>
            <pc:docMk/>
            <pc:sldMk cId="1979506310" sldId="260"/>
            <ac:grpSpMk id="19" creationId="{053B06AF-A825-6D96-A30A-33F1EAA2063A}"/>
          </ac:grpSpMkLst>
        </pc:grpChg>
        <pc:picChg chg="add mod">
          <ac:chgData name="Lisa Stow" userId="ed49c1d8-c73d-4a0c-a548-c2581d2a7937" providerId="ADAL" clId="{82B24632-9316-4AC7-8D51-6E9E5D82EBEF}" dt="2025-04-27T17:15:07.103" v="25" actId="14100"/>
          <ac:picMkLst>
            <pc:docMk/>
            <pc:sldMk cId="1979506310" sldId="260"/>
            <ac:picMk id="2" creationId="{B7973E13-D736-A118-79AA-EA3DD4FE6D35}"/>
          </ac:picMkLst>
        </pc:picChg>
        <pc:picChg chg="add mod modCrop">
          <ac:chgData name="Lisa Stow" userId="ed49c1d8-c73d-4a0c-a548-c2581d2a7937" providerId="ADAL" clId="{82B24632-9316-4AC7-8D51-6E9E5D82EBEF}" dt="2025-04-27T17:35:26" v="656" actId="1076"/>
          <ac:picMkLst>
            <pc:docMk/>
            <pc:sldMk cId="1979506310" sldId="260"/>
            <ac:picMk id="3" creationId="{151E0A95-6064-30F8-293B-81761405EE29}"/>
          </ac:picMkLst>
        </pc:picChg>
        <pc:picChg chg="del">
          <ac:chgData name="Lisa Stow" userId="ed49c1d8-c73d-4a0c-a548-c2581d2a7937" providerId="ADAL" clId="{82B24632-9316-4AC7-8D51-6E9E5D82EBEF}" dt="2025-04-27T17:15:53.123" v="31" actId="478"/>
          <ac:picMkLst>
            <pc:docMk/>
            <pc:sldMk cId="1979506310" sldId="260"/>
            <ac:picMk id="4" creationId="{41A7D7A3-CBD2-4F24-B67A-6CC50156AB2A}"/>
          </ac:picMkLst>
        </pc:picChg>
        <pc:picChg chg="del">
          <ac:chgData name="Lisa Stow" userId="ed49c1d8-c73d-4a0c-a548-c2581d2a7937" providerId="ADAL" clId="{82B24632-9316-4AC7-8D51-6E9E5D82EBEF}" dt="2025-04-27T17:13:39.165" v="6" actId="478"/>
          <ac:picMkLst>
            <pc:docMk/>
            <pc:sldMk cId="1979506310" sldId="260"/>
            <ac:picMk id="7" creationId="{1CEA228C-37D4-4B9A-9E17-950192CCE347}"/>
          </ac:picMkLst>
        </pc:picChg>
        <pc:picChg chg="mod">
          <ac:chgData name="Lisa Stow" userId="ed49c1d8-c73d-4a0c-a548-c2581d2a7937" providerId="ADAL" clId="{82B24632-9316-4AC7-8D51-6E9E5D82EBEF}" dt="2025-04-27T17:31:27.513" v="567" actId="1076"/>
          <ac:picMkLst>
            <pc:docMk/>
            <pc:sldMk cId="1979506310" sldId="260"/>
            <ac:picMk id="14" creationId="{740586F0-53F1-47AC-97C9-9A5FF9760B8A}"/>
          </ac:picMkLst>
        </pc:picChg>
        <pc:picChg chg="add mod">
          <ac:chgData name="Lisa Stow" userId="ed49c1d8-c73d-4a0c-a548-c2581d2a7937" providerId="ADAL" clId="{82B24632-9316-4AC7-8D51-6E9E5D82EBEF}" dt="2025-04-27T17:36:01.330" v="663" actId="14100"/>
          <ac:picMkLst>
            <pc:docMk/>
            <pc:sldMk cId="1979506310" sldId="260"/>
            <ac:picMk id="16" creationId="{A1CB03F6-CE55-1903-BA5F-ADC995B57D07}"/>
          </ac:picMkLst>
        </pc:picChg>
        <pc:picChg chg="add mod">
          <ac:chgData name="Lisa Stow" userId="ed49c1d8-c73d-4a0c-a548-c2581d2a7937" providerId="ADAL" clId="{82B24632-9316-4AC7-8D51-6E9E5D82EBEF}" dt="2025-04-27T17:34:53.445" v="648" actId="1076"/>
          <ac:picMkLst>
            <pc:docMk/>
            <pc:sldMk cId="1979506310" sldId="260"/>
            <ac:picMk id="1026" creationId="{12B449C5-1244-38FA-1965-075A0DB7624C}"/>
          </ac:picMkLst>
        </pc:picChg>
        <pc:picChg chg="add mod">
          <ac:chgData name="Lisa Stow" userId="ed49c1d8-c73d-4a0c-a548-c2581d2a7937" providerId="ADAL" clId="{82B24632-9316-4AC7-8D51-6E9E5D82EBEF}" dt="2025-04-27T17:32:01.183" v="574" actId="1076"/>
          <ac:picMkLst>
            <pc:docMk/>
            <pc:sldMk cId="1979506310" sldId="260"/>
            <ac:picMk id="1028" creationId="{15ED3B8A-EA85-E8F5-408A-2FE5AB2D5967}"/>
          </ac:picMkLst>
        </pc:picChg>
        <pc:picChg chg="add mod">
          <ac:chgData name="Lisa Stow" userId="ed49c1d8-c73d-4a0c-a548-c2581d2a7937" providerId="ADAL" clId="{82B24632-9316-4AC7-8D51-6E9E5D82EBEF}" dt="2025-04-27T17:33:33.745" v="632" actId="1076"/>
          <ac:picMkLst>
            <pc:docMk/>
            <pc:sldMk cId="1979506310" sldId="260"/>
            <ac:picMk id="1029" creationId="{C9097E4E-7138-D836-0CC6-1FD9D1B83530}"/>
          </ac:picMkLst>
        </pc:picChg>
        <pc:picChg chg="add mod">
          <ac:chgData name="Lisa Stow" userId="ed49c1d8-c73d-4a0c-a548-c2581d2a7937" providerId="ADAL" clId="{82B24632-9316-4AC7-8D51-6E9E5D82EBEF}" dt="2025-04-27T17:35:40.830" v="660" actId="14100"/>
          <ac:picMkLst>
            <pc:docMk/>
            <pc:sldMk cId="1979506310" sldId="260"/>
            <ac:picMk id="1031" creationId="{F6EB95BD-17A1-AE4C-DDC7-91AF64FD7969}"/>
          </ac:picMkLst>
        </pc:picChg>
        <pc:picChg chg="mod">
          <ac:chgData name="Lisa Stow" userId="ed49c1d8-c73d-4a0c-a548-c2581d2a7937" providerId="ADAL" clId="{82B24632-9316-4AC7-8D51-6E9E5D82EBEF}" dt="2025-04-27T17:15:18.266" v="27" actId="1076"/>
          <ac:picMkLst>
            <pc:docMk/>
            <pc:sldMk cId="1979506310" sldId="260"/>
            <ac:picMk id="2050" creationId="{CB4458CD-B8AE-46A8-9BA7-16CE5099319F}"/>
          </ac:picMkLst>
        </pc:picChg>
        <pc:picChg chg="mod">
          <ac:chgData name="Lisa Stow" userId="ed49c1d8-c73d-4a0c-a548-c2581d2a7937" providerId="ADAL" clId="{82B24632-9316-4AC7-8D51-6E9E5D82EBEF}" dt="2025-04-27T17:15:20.782" v="28" actId="1076"/>
          <ac:picMkLst>
            <pc:docMk/>
            <pc:sldMk cId="1979506310" sldId="260"/>
            <ac:picMk id="2052" creationId="{02DDB197-736E-4526-B6EA-B132A74302BC}"/>
          </ac:picMkLst>
        </pc:picChg>
        <pc:picChg chg="del">
          <ac:chgData name="Lisa Stow" userId="ed49c1d8-c73d-4a0c-a548-c2581d2a7937" providerId="ADAL" clId="{82B24632-9316-4AC7-8D51-6E9E5D82EBEF}" dt="2025-04-27T17:13:22.403" v="1" actId="478"/>
          <ac:picMkLst>
            <pc:docMk/>
            <pc:sldMk cId="1979506310" sldId="260"/>
            <ac:picMk id="2058" creationId="{D17535F5-0F1F-4FD2-8BB7-AE610E621E4D}"/>
          </ac:picMkLst>
        </pc:picChg>
        <pc:picChg chg="del">
          <ac:chgData name="Lisa Stow" userId="ed49c1d8-c73d-4a0c-a548-c2581d2a7937" providerId="ADAL" clId="{82B24632-9316-4AC7-8D51-6E9E5D82EBEF}" dt="2025-04-27T17:13:20.059" v="0" actId="478"/>
          <ac:picMkLst>
            <pc:docMk/>
            <pc:sldMk cId="1979506310" sldId="260"/>
            <ac:picMk id="2060" creationId="{48959048-FF4A-4E2D-9F83-A0CDEB39797D}"/>
          </ac:picMkLst>
        </pc:picChg>
      </pc:sldChg>
    </pc:docChg>
  </pc:docChgLst>
  <pc:docChgLst>
    <pc:chgData name="Lisa Stow" userId="S::stowl@omacademy.co.uk::ed49c1d8-c73d-4a0c-a548-c2581d2a7937" providerId="AD" clId="Web-{94FD42EE-665E-1655-48D4-BEB136035DDC}"/>
    <pc:docChg chg="delSld">
      <pc:chgData name="Lisa Stow" userId="S::stowl@omacademy.co.uk::ed49c1d8-c73d-4a0c-a548-c2581d2a7937" providerId="AD" clId="Web-{94FD42EE-665E-1655-48D4-BEB136035DDC}" dt="2025-04-27T16:16:57.296" v="1"/>
      <pc:docMkLst>
        <pc:docMk/>
      </pc:docMkLst>
      <pc:sldChg chg="del">
        <pc:chgData name="Lisa Stow" userId="S::stowl@omacademy.co.uk::ed49c1d8-c73d-4a0c-a548-c2581d2a7937" providerId="AD" clId="Web-{94FD42EE-665E-1655-48D4-BEB136035DDC}" dt="2025-04-27T16:16:57.296" v="1"/>
        <pc:sldMkLst>
          <pc:docMk/>
          <pc:sldMk cId="1303441778" sldId="256"/>
        </pc:sldMkLst>
      </pc:sldChg>
      <pc:sldChg chg="del">
        <pc:chgData name="Lisa Stow" userId="S::stowl@omacademy.co.uk::ed49c1d8-c73d-4a0c-a548-c2581d2a7937" providerId="AD" clId="Web-{94FD42EE-665E-1655-48D4-BEB136035DDC}" dt="2025-04-27T16:16:55.139" v="0"/>
        <pc:sldMkLst>
          <pc:docMk/>
          <pc:sldMk cId="797130068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1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3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3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0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2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9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2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8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1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hyperlink" Target="https://www.bing.com/ck/a?!&amp;&amp;p=ce82fcd2b93b6d61JmltdHM9MTcxNTgxNzYwMCZpZ3VpZD0yNzY4MzY3Zi1kMjBmLTY4ZDUtMzY0MS0yMjY3ZDYwZjY2MGYmaW5zaWQ9NTY3NA&amp;ptn=3&amp;ver=2&amp;hsh=3&amp;fclid=2768367f-d20f-68d5-3641-2267d60f660f&amp;u=a1L2ltYWdlcy9zZWFyY2g_cT1ncmltc2J5JTIwbWFyaXRpbWUlMjBsYW5kbWFya3MmRk9STT1JUUZSQkEmaWQ9MDgwNDQ0RDM1NEJBOTBGNjIxMkRCOENGRkU2MUI2NTdBQ0Q2RjNCOA&amp;ntb=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ection Modern Abstract Fish Art Artwork Paintings J Vincent ...">
            <a:extLst>
              <a:ext uri="{FF2B5EF4-FFF2-40B4-BE49-F238E27FC236}">
                <a16:creationId xmlns:a16="http://schemas.microsoft.com/office/drawing/2014/main" id="{07026B4D-2AFC-4988-BB33-E05C78DE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0" y="5511044"/>
            <a:ext cx="1548695" cy="12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. Vincent Scarpace | Fish art, Original ink drawing, Sea life art">
            <a:extLst>
              <a:ext uri="{FF2B5EF4-FFF2-40B4-BE49-F238E27FC236}">
                <a16:creationId xmlns:a16="http://schemas.microsoft.com/office/drawing/2014/main" id="{C51D8DCC-FFB3-4B8E-9C4D-870B4107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40" y="4210090"/>
            <a:ext cx="1627814" cy="12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mara Phillips — sea animals">
            <a:extLst>
              <a:ext uri="{FF2B5EF4-FFF2-40B4-BE49-F238E27FC236}">
                <a16:creationId xmlns:a16="http://schemas.microsoft.com/office/drawing/2014/main" id="{E3CD5ADA-87A5-499A-8C35-48758C17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94" y="1649304"/>
            <a:ext cx="1152578" cy="14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pinimg.com/564x/cb/bb/72/cbbb722397de7dd458598f3d2d397ffa.jpg">
            <a:extLst>
              <a:ext uri="{FF2B5EF4-FFF2-40B4-BE49-F238E27FC236}">
                <a16:creationId xmlns:a16="http://schemas.microsoft.com/office/drawing/2014/main" id="{C153042F-8EE6-40D1-932D-2E86F61C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57" y="5208696"/>
            <a:ext cx="1487244" cy="14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nook Drawing by Greg Lowman">
            <a:extLst>
              <a:ext uri="{FF2B5EF4-FFF2-40B4-BE49-F238E27FC236}">
                <a16:creationId xmlns:a16="http://schemas.microsoft.com/office/drawing/2014/main" id="{08D63124-1CE7-46CD-87D3-CE32F307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9" y="3075173"/>
            <a:ext cx="1668007" cy="12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rine Life - Linda Eader Fine Art">
            <a:extLst>
              <a:ext uri="{FF2B5EF4-FFF2-40B4-BE49-F238E27FC236}">
                <a16:creationId xmlns:a16="http://schemas.microsoft.com/office/drawing/2014/main" id="{E882BAC0-33C8-44C8-BE3B-06BE2CE4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9" y="1649304"/>
            <a:ext cx="1428839" cy="14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F784F4-A191-4AF1-9688-717DCA2178FE}"/>
              </a:ext>
            </a:extLst>
          </p:cNvPr>
          <p:cNvSpPr txBox="1"/>
          <p:nvPr/>
        </p:nvSpPr>
        <p:spPr>
          <a:xfrm>
            <a:off x="4175405" y="89625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7 ‘Maritime Futures’ 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72F14882-9604-4244-8088-76B17A0D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58" y="198179"/>
            <a:ext cx="2760947" cy="63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C5C5A9-A61C-4FCF-943B-DDA241FCE2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0480" y="1158611"/>
            <a:ext cx="3624724" cy="560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165248-5DE6-416A-86EB-A39EC10A37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8875" y="1158611"/>
            <a:ext cx="3651605" cy="560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D573C-2AA7-4BCC-B222-3AB77CC26090}"/>
              </a:ext>
            </a:extLst>
          </p:cNvPr>
          <p:cNvSpPr txBox="1"/>
          <p:nvPr/>
        </p:nvSpPr>
        <p:spPr>
          <a:xfrm>
            <a:off x="3288486" y="2932674"/>
            <a:ext cx="1583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Techniques:</a:t>
            </a:r>
          </a:p>
          <a:p>
            <a:r>
              <a:rPr lang="en-GB" dirty="0"/>
              <a:t>Resist</a:t>
            </a:r>
          </a:p>
          <a:p>
            <a:r>
              <a:rPr lang="en-GB" dirty="0"/>
              <a:t>Pen wash</a:t>
            </a:r>
          </a:p>
          <a:p>
            <a:r>
              <a:rPr lang="en-GB" dirty="0"/>
              <a:t>Blending</a:t>
            </a:r>
          </a:p>
          <a:p>
            <a:r>
              <a:rPr lang="en-GB" dirty="0"/>
              <a:t>Painting</a:t>
            </a:r>
          </a:p>
          <a:p>
            <a:r>
              <a:rPr lang="en-GB" dirty="0"/>
              <a:t>Cross-hatching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5E184-FEF6-4A9C-8FF8-E76DEBA4ACA3}"/>
              </a:ext>
            </a:extLst>
          </p:cNvPr>
          <p:cNvSpPr txBox="1"/>
          <p:nvPr/>
        </p:nvSpPr>
        <p:spPr>
          <a:xfrm>
            <a:off x="1824340" y="3020078"/>
            <a:ext cx="1825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Media:</a:t>
            </a:r>
          </a:p>
          <a:p>
            <a:r>
              <a:rPr lang="en-GB" dirty="0"/>
              <a:t>Pen</a:t>
            </a:r>
          </a:p>
          <a:p>
            <a:r>
              <a:rPr lang="en-GB" dirty="0"/>
              <a:t>Water-colour paint</a:t>
            </a:r>
          </a:p>
          <a:p>
            <a:r>
              <a:rPr lang="en-GB" dirty="0"/>
              <a:t>Water-colour crayons</a:t>
            </a:r>
          </a:p>
          <a:p>
            <a:r>
              <a:rPr lang="en-GB" dirty="0"/>
              <a:t>Oil pastel</a:t>
            </a:r>
          </a:p>
          <a:p>
            <a:r>
              <a:rPr lang="en-GB" dirty="0"/>
              <a:t>Soft pastel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831F3-0003-46D0-8EE2-CEF7693513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3003062" y="4843157"/>
            <a:ext cx="2031326" cy="1644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265457-A58A-4F66-82CA-19562BEF775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837"/>
          <a:stretch/>
        </p:blipFill>
        <p:spPr>
          <a:xfrm>
            <a:off x="2881504" y="609770"/>
            <a:ext cx="1871607" cy="1202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7E0117-981A-497A-8B61-0A1E90E6AFE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9301" b="28244"/>
          <a:stretch/>
        </p:blipFill>
        <p:spPr>
          <a:xfrm>
            <a:off x="2969471" y="1889899"/>
            <a:ext cx="1644408" cy="1061848"/>
          </a:xfrm>
          <a:prstGeom prst="rect">
            <a:avLst/>
          </a:prstGeom>
        </p:spPr>
      </p:pic>
      <p:pic>
        <p:nvPicPr>
          <p:cNvPr id="1042" name="Picture 18" descr="https://th.bing.com/th?id=OIP.zevdFy-RhN6QJ4ouMKShdgHaFj&amp;w=288&amp;h=216&amp;c=8&amp;rs=1&amp;qlt=90&amp;o=6&amp;pid=3.1&amp;rm=2">
            <a:hlinkClick r:id="rId14"/>
            <a:extLst>
              <a:ext uri="{FF2B5EF4-FFF2-40B4-BE49-F238E27FC236}">
                <a16:creationId xmlns:a16="http://schemas.microsoft.com/office/drawing/2014/main" id="{D39AA1D3-4768-46F9-93C9-9FDAEC4BA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2" r="28475"/>
          <a:stretch/>
        </p:blipFill>
        <p:spPr bwMode="auto">
          <a:xfrm>
            <a:off x="3165516" y="5226375"/>
            <a:ext cx="890000" cy="14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purn Point Lighthouse">
            <a:extLst>
              <a:ext uri="{FF2B5EF4-FFF2-40B4-BE49-F238E27FC236}">
                <a16:creationId xmlns:a16="http://schemas.microsoft.com/office/drawing/2014/main" id="{9D6E7667-DF8A-4A5F-B911-2766D92F9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0"/>
          <a:stretch/>
        </p:blipFill>
        <p:spPr bwMode="auto">
          <a:xfrm>
            <a:off x="4094977" y="5051171"/>
            <a:ext cx="910901" cy="16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contains an image of: Cardboard Relief | Paper is beautiful">
            <a:extLst>
              <a:ext uri="{FF2B5EF4-FFF2-40B4-BE49-F238E27FC236}">
                <a16:creationId xmlns:a16="http://schemas.microsoft.com/office/drawing/2014/main" id="{CB4458CD-B8AE-46A8-9BA7-16CE50993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20" y="2275850"/>
            <a:ext cx="2472600" cy="25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s contains an image of: ">
            <a:extLst>
              <a:ext uri="{FF2B5EF4-FFF2-40B4-BE49-F238E27FC236}">
                <a16:creationId xmlns:a16="http://schemas.microsoft.com/office/drawing/2014/main" id="{02DDB197-736E-4526-B6EA-B132A743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20265" y="4563822"/>
            <a:ext cx="175393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i.pinimg.com/564x/10/cf/4e/10cf4ee07b1aed3d59d39045ab1a1898.jpg">
            <a:extLst>
              <a:ext uri="{FF2B5EF4-FFF2-40B4-BE49-F238E27FC236}">
                <a16:creationId xmlns:a16="http://schemas.microsoft.com/office/drawing/2014/main" id="{740586F0-53F1-47AC-97C9-9A5FF9760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11698" r="6081" b="1513"/>
          <a:stretch/>
        </p:blipFill>
        <p:spPr bwMode="auto">
          <a:xfrm>
            <a:off x="131951" y="741347"/>
            <a:ext cx="3558790" cy="43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CE4F62-5642-4C92-AF90-527C07BC5C8B}"/>
              </a:ext>
            </a:extLst>
          </p:cNvPr>
          <p:cNvSpPr txBox="1"/>
          <p:nvPr/>
        </p:nvSpPr>
        <p:spPr>
          <a:xfrm>
            <a:off x="965292" y="386628"/>
            <a:ext cx="2346426" cy="38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Mark Making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6A49F0-BC2D-4791-9427-043330E3CA28}"/>
              </a:ext>
            </a:extLst>
          </p:cNvPr>
          <p:cNvSpPr txBox="1"/>
          <p:nvPr/>
        </p:nvSpPr>
        <p:spPr>
          <a:xfrm>
            <a:off x="2849217" y="6429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7 ‘Texture’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6C29B-DE84-473C-ADE0-79BB5200F5AF}"/>
              </a:ext>
            </a:extLst>
          </p:cNvPr>
          <p:cNvSpPr txBox="1"/>
          <p:nvPr/>
        </p:nvSpPr>
        <p:spPr>
          <a:xfrm>
            <a:off x="8753105" y="197477"/>
            <a:ext cx="139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Mixed media</a:t>
            </a:r>
          </a:p>
          <a:p>
            <a:r>
              <a:rPr lang="en-GB" dirty="0"/>
              <a:t>Working with layers.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3B06AF-A825-6D96-A30A-33F1EAA2063A}"/>
              </a:ext>
            </a:extLst>
          </p:cNvPr>
          <p:cNvGrpSpPr/>
          <p:nvPr/>
        </p:nvGrpSpPr>
        <p:grpSpPr>
          <a:xfrm>
            <a:off x="5410837" y="498986"/>
            <a:ext cx="3469447" cy="2573481"/>
            <a:chOff x="6096244" y="741347"/>
            <a:chExt cx="3359398" cy="2573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439CA1-9835-4904-942A-E00851298A9D}"/>
                </a:ext>
              </a:extLst>
            </p:cNvPr>
            <p:cNvSpPr/>
            <p:nvPr/>
          </p:nvSpPr>
          <p:spPr>
            <a:xfrm>
              <a:off x="6096731" y="1745168"/>
              <a:ext cx="335891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i="1" dirty="0"/>
                <a:t>Pattern &amp;Texture:</a:t>
              </a:r>
            </a:p>
            <a:p>
              <a:r>
                <a:rPr lang="en-GB" sz="1200" b="1" i="1" dirty="0"/>
                <a:t>Explorations of patterns in nature taken both from flora and fauna.</a:t>
              </a:r>
            </a:p>
            <a:p>
              <a:r>
                <a:rPr lang="en-GB" sz="1200" b="1" i="1" dirty="0"/>
                <a:t>Patterns and texture will be created using a variety of media from mark making using charcoal, pens and pencils, moving through to Relief work using recycled materials. </a:t>
              </a:r>
            </a:p>
            <a:p>
              <a:endParaRPr lang="en-GB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DC0D82-8C28-450F-9DF1-51BF8C696A3D}"/>
                </a:ext>
              </a:extLst>
            </p:cNvPr>
            <p:cNvSpPr/>
            <p:nvPr/>
          </p:nvSpPr>
          <p:spPr>
            <a:xfrm>
              <a:off x="6096244" y="741348"/>
              <a:ext cx="33593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200" b="1" u="sng" dirty="0">
                  <a:solidFill>
                    <a:prstClr val="black"/>
                  </a:solidFill>
                </a:rPr>
                <a:t>Tessellation:</a:t>
              </a:r>
            </a:p>
            <a:p>
              <a:pPr lvl="0"/>
              <a:r>
                <a:rPr lang="en-GB" sz="1200" dirty="0">
                  <a:solidFill>
                    <a:prstClr val="black"/>
                  </a:solidFill>
                </a:rPr>
                <a:t>Ability to combine shapes without leaving any gaps between them.</a:t>
              </a:r>
            </a:p>
            <a:p>
              <a:pPr lvl="0"/>
              <a:r>
                <a:rPr lang="en-GB" sz="1200" dirty="0">
                  <a:solidFill>
                    <a:prstClr val="black"/>
                  </a:solidFill>
                </a:rPr>
                <a:t>This is explored through the Art produced by M C Escher.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B08F11-B8DF-4FF6-A4BA-C4C402916294}"/>
                </a:ext>
              </a:extLst>
            </p:cNvPr>
            <p:cNvSpPr/>
            <p:nvPr/>
          </p:nvSpPr>
          <p:spPr>
            <a:xfrm>
              <a:off x="6103269" y="741347"/>
              <a:ext cx="3274566" cy="24127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973E13-D736-A118-79AA-EA3DD4FE6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1937" y="154563"/>
            <a:ext cx="2128921" cy="2131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1E0A95-6064-30F8-293B-81761405EE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3294" r="50000"/>
          <a:stretch/>
        </p:blipFill>
        <p:spPr>
          <a:xfrm>
            <a:off x="3494525" y="4932850"/>
            <a:ext cx="3368486" cy="1782198"/>
          </a:xfrm>
          <a:prstGeom prst="rect">
            <a:avLst/>
          </a:prstGeom>
        </p:spPr>
      </p:pic>
      <p:pic>
        <p:nvPicPr>
          <p:cNvPr id="1026" name="Picture 2" descr="Bridget Riley: The Female Artist Who Creates Optical Illusions |  TheCollector">
            <a:extLst>
              <a:ext uri="{FF2B5EF4-FFF2-40B4-BE49-F238E27FC236}">
                <a16:creationId xmlns:a16="http://schemas.microsoft.com/office/drawing/2014/main" id="{12B449C5-1244-38FA-1965-075A0DB7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5" y="5016571"/>
            <a:ext cx="2913926" cy="16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A5F59-3764-0203-9662-EA2D55586BF4}"/>
              </a:ext>
            </a:extLst>
          </p:cNvPr>
          <p:cNvSpPr txBox="1"/>
          <p:nvPr/>
        </p:nvSpPr>
        <p:spPr>
          <a:xfrm>
            <a:off x="2680713" y="4751614"/>
            <a:ext cx="535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Bridget Riley	M C Escher</a:t>
            </a:r>
            <a:endParaRPr lang="en-GB" dirty="0"/>
          </a:p>
        </p:txBody>
      </p:sp>
      <p:pic>
        <p:nvPicPr>
          <p:cNvPr id="1028" name="Picture 4" descr="microscope photos nikon small world 2016 Scales of a butterfly wing">
            <a:extLst>
              <a:ext uri="{FF2B5EF4-FFF2-40B4-BE49-F238E27FC236}">
                <a16:creationId xmlns:a16="http://schemas.microsoft.com/office/drawing/2014/main" id="{15ED3B8A-EA85-E8F5-408A-2FE5AB2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40" y="1289971"/>
            <a:ext cx="1601260" cy="16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icroscope photos nikon small world 2016 Zebrafish fin with cylindrical bone segments and rows of pigmented epithelial cells">
            <a:extLst>
              <a:ext uri="{FF2B5EF4-FFF2-40B4-BE49-F238E27FC236}">
                <a16:creationId xmlns:a16="http://schemas.microsoft.com/office/drawing/2014/main" id="{C9097E4E-7138-D836-0CC6-1FD9D1B8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41" y="2974820"/>
            <a:ext cx="1960418" cy="15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CB03F6-CE55-1903-BA5F-ADC995B57D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3012" y="2970897"/>
            <a:ext cx="2758092" cy="1549785"/>
          </a:xfrm>
          <a:prstGeom prst="rect">
            <a:avLst/>
          </a:prstGeom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F6EB95BD-17A1-AE4C-DDC7-91AF64FD7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14189" r="9033" b="18375"/>
          <a:stretch/>
        </p:blipFill>
        <p:spPr bwMode="auto">
          <a:xfrm>
            <a:off x="7670002" y="4732731"/>
            <a:ext cx="1878827" cy="19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F543CA-257B-DB10-32BD-8C48CCF9759F}"/>
              </a:ext>
            </a:extLst>
          </p:cNvPr>
          <p:cNvSpPr txBox="1"/>
          <p:nvPr/>
        </p:nvSpPr>
        <p:spPr>
          <a:xfrm>
            <a:off x="6724037" y="4484836"/>
            <a:ext cx="222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Tessellation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5D8D1D-01F9-B17F-08D1-535B2B2C7533}"/>
              </a:ext>
            </a:extLst>
          </p:cNvPr>
          <p:cNvSpPr txBox="1"/>
          <p:nvPr/>
        </p:nvSpPr>
        <p:spPr>
          <a:xfrm>
            <a:off x="3583541" y="693948"/>
            <a:ext cx="258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Patterns in Nature</a:t>
            </a:r>
          </a:p>
          <a:p>
            <a:r>
              <a:rPr lang="en-US" dirty="0"/>
              <a:t>Butterfly Wings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50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AACBD3-3A07-48B7-93A6-1300ACD8A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AFA590-D0C9-454E-A947-C318430157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F3D991-7EA9-4D3B-9684-BA01FA28F972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b6daa2f3-06b5-47f8-a85d-067055f32ca7"/>
    <ds:schemaRef ds:uri="4276e521-d8f5-44a8-8722-75164a36e36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</TotalTime>
  <Words>131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21</cp:revision>
  <dcterms:created xsi:type="dcterms:W3CDTF">2024-05-15T11:19:30Z</dcterms:created>
  <dcterms:modified xsi:type="dcterms:W3CDTF">2025-04-27T17:36:13Z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