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28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FEF85-4EED-43F0-772B-D6583B7D6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A6FA7-04A4-594B-708B-CADE493A9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DEF5A-FDAD-05A3-2B9F-6030BB40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A0C34-B232-6F73-1DA3-65B38D85C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86CF6-169C-3E75-073A-7AF3A2FF3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09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13F36-5FE0-FA67-AEFA-3E4274853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F42F5-17E8-2D46-1494-FFCE42932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6C579-5B5B-CC69-9B4B-408257CC8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D03C8-6308-CFEF-E848-49B40277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DED3B-A6D4-8300-5DC1-D4549EC22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47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A67847-829C-A1A4-CA42-E6AB9BAB7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61A26-62C1-5CC7-0CD6-FA8C312E4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3712A-590E-24B1-EC0B-152A7EF7D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D1B92-1A0A-A61D-5BD9-76B27FFDF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D7866-A0EC-78E5-C37A-6A17677F6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10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44884-D248-619B-6DEE-11E2A540E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26815-15B0-00B4-7776-91345C221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EE9B5-ADE2-CE2C-388E-4E82DF804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F0166-4EF3-E4FA-310B-D803A2994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27D34-AC5C-4594-0A22-1EA2509A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66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35898-6538-57D9-CA16-579BE8D30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756B1-4107-8A0A-56DD-DCF80F86D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96BD-D216-9EF2-9F0E-5F11E77CB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23454-7331-6CBB-F8AC-83B82904E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13B19-D838-5EF8-C3C3-607CD7593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32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66E67-AE7A-758C-0CE9-46EBCA5C3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52BAA-789D-898D-2970-6D8D73793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93953-5651-8E93-352B-694923459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EBC1F8-483A-E15A-9B78-4A7B36BE3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3A83A-FA39-5EA2-71A1-BEB81F40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56F0F5-3B3A-A76F-BF31-F3F62BABC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68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919C1-644D-9F7F-1470-536EB89BD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502EF-3C9F-A827-6986-2EF295298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CD4D7-1BA4-75A3-4ED8-53006BE02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B57B5-9AE3-40E0-1799-8DC061289B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1793C4-170B-41B0-4E00-7BFBA6B7A9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47C733-3DC0-E6BC-FD85-A9F1312C5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B12BCF-C706-DB65-193C-DB3DE1034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424A92-46F9-8826-8F9A-4021FFE6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70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0E267-A7AE-7FA0-F10E-CF5652914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C0ACB-73FE-8D17-72CC-D1013EE29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E170B-8A97-36C1-D292-D55C9C1F1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8552B5-4C3C-CEAC-1B7B-D47A7A548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041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254BE6-62EB-A44C-0EE8-F6727A13B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6A0A2E-0554-61A4-C0E2-8B1F3AE7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F5DDF-AD13-27D0-7E88-479D43E82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44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C7AC7-264A-FB53-DB46-6B1637AC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E74FB-DEA9-5345-6F76-396CED0D8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130F6-1205-D26F-DA0F-F2C3D971D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6C207-EBFE-D54E-4C83-C95849CD6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47135-E9EC-8574-DF03-B122D1E4D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2FCA91-C0D4-513E-1F99-9000BF877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49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576A9-C1A1-3A01-1CBB-86302F138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CB9588-BFA9-6757-88C5-3EF686EF80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D2DC11-3105-4208-BF28-B1ABFDD1A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C2FBC-6D20-77A9-431A-DEC51782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48653-E8F6-E5B8-87F7-DC0D7DA73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F7E23E-E77C-4F26-A09D-EBC4B443C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23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399B66-C4D7-B3E0-C955-BD8410594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1DD210-9485-A6A3-F935-89D4F1B86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AAA8D-CEFD-A5EB-8562-873022A83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C2701E-C892-4E23-939E-276AA25C9FA8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A3848-DC39-53EB-7620-C637463C71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ED82D-866C-63C5-22A7-66710AB912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E977EE-6733-4E31-8659-D05A717BAD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23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4F56B3-DE3A-32FB-177A-145DA8AFF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517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7EDE29-9953-FB10-931B-2EB97201A4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971" y="351781"/>
            <a:ext cx="7150317" cy="65062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6D63503-9B8E-7DE4-844B-561190903D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2585" y="351780"/>
            <a:ext cx="3827188" cy="650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178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Callaway</dc:creator>
  <cp:lastModifiedBy>Peter Callaway</cp:lastModifiedBy>
  <cp:revision>2</cp:revision>
  <dcterms:created xsi:type="dcterms:W3CDTF">2025-04-21T17:00:56Z</dcterms:created>
  <dcterms:modified xsi:type="dcterms:W3CDTF">2025-04-29T06:47:36Z</dcterms:modified>
</cp:coreProperties>
</file>