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264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B6F6D-A88A-D261-08A3-FB8F02566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8EE55-FA17-72FA-BF9D-E233C88DD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E0982-F924-D9D5-7DA2-B0BC265F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A32F6-2424-5818-88BB-C73E4E522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1A1C-771D-45AE-11ED-4864F1626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70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566E6-4F60-6CB6-E2F5-3122EFE43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0A0A9-17C0-71B0-D8E6-584A45C32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5C264-8155-8093-B4CB-7175F443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B0BEE-C235-69EF-4C57-012AB22D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4190-40F7-987E-B046-6506E29EC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61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8217E4-FB3E-7E2E-EE4C-6EBC40052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9E514-CD82-8172-14FA-CC263F942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E2282-014C-8101-C5CB-BA3FAAA93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708B3-F09C-F1EC-C2B1-F7385BFF8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8176E-E0A5-D96A-98A9-BD5F017BA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4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E4736-C557-5260-5934-A46243FF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C03F1-D304-09CA-EA5B-C61CD78AC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DD503-F033-5308-EF1A-C73C67E79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AF81D-74C5-0398-2BC1-50B3FB13B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38F30-96D8-4710-6164-B86F8B381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9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25974-912B-EC28-9F95-51F156E42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9978E-E4A7-EFEA-887D-FAB450944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5D368-32D4-F435-A714-ACA6AFC8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A0043-19C5-A646-0792-1A8C206B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44F86-48DB-0463-8590-D0A705F45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4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2CFAC-688D-A74D-82B4-18A4F6AFB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7AEAF-88D3-AC4F-DF59-A367BD8EF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22C5E-3614-CBB9-0C60-67A8D2FF6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8816AD-70AF-BAAE-2154-24DE66F1A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FB3F4-E3A1-F910-8F6F-A0FF86134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4A1B1-6A3C-662E-A959-EC6A36731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09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F6BA3-2B23-53B6-D12A-CC5B6692A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23035-2C0E-C542-BBDD-4E9BD10A3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E4790-3186-56E0-16AA-841C2EE3A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4E9D45-9B7D-6C61-6696-AC29AA60B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A5C186-8886-FE2A-7F06-636A359BE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84C26A-F85E-B4BD-7616-80E5C393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918D9D-AEEA-A7C6-0222-044491DA4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103AB5-7596-91F7-CD9C-2EDAA0F00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41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82931-F350-E471-12EE-A17C17DE1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28101C-6537-0850-78DA-FFF8BEFF5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30068-D618-7C50-AC22-F907132E4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E3B3F6-72CB-632F-080B-3724EE7F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65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3CE876-AAF4-C4CF-2650-2C9F1142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1CF4E-6710-B9C6-7002-BC078B49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BE5656-7A5D-0460-14CE-23BC88DC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43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84761-02AF-E551-ADAA-542F09345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038DC-8729-E0DF-F7F0-D3C06DFAA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5B01C0-2CB1-BE5C-387E-F77FEBE3D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78316-0591-EBBF-5BA8-F3849AFAB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BCFD9-A6E1-9B89-90F2-4648FA37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1B528-1FEE-3B0D-CB7C-222C02A8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5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4252C-F946-0966-205C-0491E520F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85D6CA-209F-400B-74C8-2DB9D03EB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B3B38-5943-3D25-B764-ACD817AB9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EFE03-7C11-374D-57A6-404DD9DF7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80151-272B-145B-69A2-C939F4FA1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C16F2-95B2-BA5B-9799-50CCCA39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76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11F60E-537A-7D04-2796-9786F62D0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568B3-C679-6391-A43B-C8B498189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94381-F120-0E77-F22A-403D04A656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FDC32B-C4E5-4BCE-A2D8-844731205447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FE9C2-DDD5-7197-3274-C77D83F95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F15DF-C711-D5CB-FA42-971CE6F38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C5AAC2-297E-47E7-B66A-10E3F58DE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58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F0973E-A1F5-3587-C109-7898075D6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088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745FC4-EF14-18C4-0DCB-C2525D9AF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832" y="308864"/>
            <a:ext cx="10934335" cy="652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35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C2C577-D1BA-3401-0C77-22CEF23F8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EF889F-1292-D2C6-AC0F-AF5384985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088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B4D8437-33EF-396D-A835-5CB1F7CA5A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056" y="347694"/>
            <a:ext cx="10993888" cy="651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58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Callaway</dc:creator>
  <cp:lastModifiedBy>Peter Callaway</cp:lastModifiedBy>
  <cp:revision>2</cp:revision>
  <dcterms:created xsi:type="dcterms:W3CDTF">2025-04-28T18:10:59Z</dcterms:created>
  <dcterms:modified xsi:type="dcterms:W3CDTF">2025-04-29T06:43:59Z</dcterms:modified>
</cp:coreProperties>
</file>