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3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95596-5ECF-D789-70DD-BEA96D8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2DFC0-DFCA-F403-4B69-35DEA7AA6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7E4BA-0AE5-D090-C08A-DDD654B28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85156-E694-CEEF-1255-D21EAB4C5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287D7-3388-4F41-B9A8-44596188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70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6BF0-6F3D-AB9D-DD0A-EE1FF2A8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67D6C2-7BB1-ABB6-48B7-AC380DA6C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D990F-56F7-94DB-06CE-9D2BA5EF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8E6AD-93D1-441B-3925-FA445CEB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E54A6-AFBB-39FA-C061-9F73A7C18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19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DC528C-ED18-A853-12E3-5F99B0D95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A07C6-F04B-97D3-A4D9-F3062D377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E756D-2140-FBB6-BD54-87341F4D8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B338D-CB65-DC36-FA61-495E138E7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4CED5-03FB-DD70-A1B6-707F1701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85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945BC-CCC2-842C-29A8-6712FBF8C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7933B-CF0B-810E-AEB5-82A609710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3743A-286E-A814-2C60-1D6F8E13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1419A-2DD4-75F3-7B35-188C11D9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4BA9E-9144-7C91-F672-56DB62D98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7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C1A6-CBAD-3E13-3D55-54D0354EB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F4F1F-2E95-1E63-D4E9-706D1E687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1D6DD-72C9-D199-3949-4690AEA6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84CB0-7586-F9E4-EF71-781B1CC8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25C36-939C-18C7-8BA9-78977010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4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4495-4D71-29B9-106B-14969E6CF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4633-1E4D-7637-F8DD-C9BF8B003E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5A76-5BEB-E2CB-C213-B684F5060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E2CB9-901A-C4CA-0BE8-8F137D4C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1F084C-62EC-F4B5-A2AE-1648656C4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EFF77-5ADE-F053-B91D-90A1DF004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574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9B6F9-1B73-1AFE-FAF6-E141FDA0C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D14C4-AE01-DF93-EB80-EF82DDAA9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F0E4C-5CCF-493D-8938-5E98A45D9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270332-9EF3-9C9E-3F2D-AF8849E5F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8FF220-3A92-8306-26DA-A6589C591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4D6A96-6BEA-8952-25D1-26A70898B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F628CC-46FB-B92F-C9CA-CAD9577B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A9AF-CEE2-396A-5B10-F50BF4BB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0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0B65-507B-9745-5F30-F9A45CA77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7BB30A-2428-E9A5-63E9-9FDE2F56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456DF8-39DF-CDF1-F745-87ADE8214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A575-4BD0-93E0-A18C-4A074D0E0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34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A6B5AA-3B2F-A880-C443-575262153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CCF69-9D28-C495-84DF-83FAD263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013A8-7F34-D82F-03D6-F7214CDB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83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7595-875E-8613-3309-D1E26859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902EC-397E-9B45-3C27-318695A9B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C3C8A-1500-35B3-D805-8FF2186D9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68BB4-31AC-03DD-688B-6AD73BA3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E129E5-D64B-CC0B-11EE-5024294ED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7F21A-B026-7AF6-71C4-8BF3812D1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5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D819-1DDA-D336-3FFA-EAA7A350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96F31C-9EBC-824D-EC17-689DFD88F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31E74-E09F-9FEA-0812-901D6C186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437E4-D939-F9B3-C03C-4973FCE6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B4D48-B4BB-3574-918D-26BCD8C0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38502D-B7A9-7673-848A-0AD21AAE6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78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6C011F-BFBE-0515-2812-DF8370B63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D8EE9-149D-52DE-418A-9DF4E2382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3A078-D44D-9571-F783-83C44467AF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E5BC6F-C890-4091-8BB2-587CB75F0FFB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456FA-4E85-3FD1-0A27-E7D1048A8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7C596-9DD8-40E8-FA11-67BE5B951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37801-4D3A-4CCA-8770-DF662FDE20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2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1A4352-EE3B-DC63-6794-C6AC2DDE2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21" y="0"/>
            <a:ext cx="107721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3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C75B15-0B94-957A-2BB5-AFC31AB95B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264" y="0"/>
            <a:ext cx="107674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13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2025-04-28T18:16:46Z</dcterms:created>
  <dcterms:modified xsi:type="dcterms:W3CDTF">2025-04-29T06:47:01Z</dcterms:modified>
</cp:coreProperties>
</file>