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5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8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9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8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6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4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5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4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7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2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2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4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male reproductive system&#10;&#10;Description automatically generated">
            <a:extLst>
              <a:ext uri="{FF2B5EF4-FFF2-40B4-BE49-F238E27FC236}">
                <a16:creationId xmlns:a16="http://schemas.microsoft.com/office/drawing/2014/main" id="{8BC5FCD5-7EAF-4EF8-3F30-DD5E97C73C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" t="8732" r="468" b="214"/>
          <a:stretch/>
        </p:blipFill>
        <p:spPr>
          <a:xfrm>
            <a:off x="210004" y="104443"/>
            <a:ext cx="5786725" cy="2930213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5" name="Picture 4" descr="A diagram of a female reproductive system&#10;&#10;Description automatically generated">
            <a:extLst>
              <a:ext uri="{FF2B5EF4-FFF2-40B4-BE49-F238E27FC236}">
                <a16:creationId xmlns:a16="http://schemas.microsoft.com/office/drawing/2014/main" id="{29E94355-FF30-76F8-F712-2A85902E7D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59" r="-89" b="106"/>
          <a:stretch/>
        </p:blipFill>
        <p:spPr>
          <a:xfrm>
            <a:off x="6032789" y="114740"/>
            <a:ext cx="6099099" cy="2919742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6" name="Picture 5" descr="A diagram of a person&amp;#39;s cycle&#10;&#10;Description automatically generated">
            <a:extLst>
              <a:ext uri="{FF2B5EF4-FFF2-40B4-BE49-F238E27FC236}">
                <a16:creationId xmlns:a16="http://schemas.microsoft.com/office/drawing/2014/main" id="{D49B14FD-E4B9-F3B5-CCB0-576D7BA8D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04" y="3652648"/>
            <a:ext cx="5778965" cy="3009410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7" name="Picture 6" descr="A diagram of a placenta&#10;&#10;Description automatically generated">
            <a:extLst>
              <a:ext uri="{FF2B5EF4-FFF2-40B4-BE49-F238E27FC236}">
                <a16:creationId xmlns:a16="http://schemas.microsoft.com/office/drawing/2014/main" id="{923DABE5-CF70-B49F-9DF2-CEABACE98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722" y="3564736"/>
            <a:ext cx="5944642" cy="3093786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7992E6-F013-2AB4-A5F3-E81CBA77D973}"/>
              </a:ext>
            </a:extLst>
          </p:cNvPr>
          <p:cNvSpPr txBox="1"/>
          <p:nvPr/>
        </p:nvSpPr>
        <p:spPr>
          <a:xfrm>
            <a:off x="3439297" y="3037702"/>
            <a:ext cx="4726459" cy="584775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10 Human Reproduction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0074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e73d2f3581eeffcfe712ad5b9313cfb4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7c49574d33f532c96cbb7d76a953e9b9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e3e1673-3f60-4cc1-8020-edd1cdb4b77b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B5DC38-EC56-4E29-9301-DDE21C7BF56E}"/>
</file>

<file path=customXml/itemProps2.xml><?xml version="1.0" encoding="utf-8"?>
<ds:datastoreItem xmlns:ds="http://schemas.openxmlformats.org/officeDocument/2006/customXml" ds:itemID="{01BA5C03-3B50-456F-8144-8BBDD5A54D62}"/>
</file>

<file path=customXml/itemProps3.xml><?xml version="1.0" encoding="utf-8"?>
<ds:datastoreItem xmlns:ds="http://schemas.openxmlformats.org/officeDocument/2006/customXml" ds:itemID="{96B4187D-5080-448E-976F-54B3AAAC096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Connor</dc:creator>
  <cp:lastModifiedBy>Daniel Connor</cp:lastModifiedBy>
  <cp:revision>1</cp:revision>
  <dcterms:created xsi:type="dcterms:W3CDTF">2025-03-19T09:14:45Z</dcterms:created>
  <dcterms:modified xsi:type="dcterms:W3CDTF">2025-03-19T09:14:59Z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</Properties>
</file>