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264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5A528-3D28-1FE8-76C4-ACEC542342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EEC64C-E097-2009-E314-0FADC853D3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0A57A2-9F58-DD06-ADA2-3974A22E1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F76CC-FB60-4C81-9A04-90BC089B2D9D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5A696-D869-EDE5-249A-4045EB6B2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CF6D4-EB5E-7732-74D2-CADAA2784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0CD6F-AF10-4A00-8E3F-95AC490CDA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426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13B30-282B-F30B-DFDA-27D522720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4919BD-F30B-EC27-EBE7-FA449B2879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22483-11A8-AA1C-3873-18ACD7916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F76CC-FB60-4C81-9A04-90BC089B2D9D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EB8D7-392A-D93A-E282-3FDD44E4C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24B2A-FE3D-6558-CF49-0540A1F1E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0CD6F-AF10-4A00-8E3F-95AC490CDA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60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D9DE56-4F71-9DE8-C257-5F7DFBE13C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D9C3EA-7A2E-B7A5-50E0-190FA42A56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B143C-2D42-B933-9F9C-23A261F53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F76CC-FB60-4C81-9A04-90BC089B2D9D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4FE58-9FEE-2C7A-0FD8-58BB30F0C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F1507D-BF3E-2020-DDBC-6BF831DAE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0CD6F-AF10-4A00-8E3F-95AC490CDA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67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3AFB6-FFBD-ED78-B8C6-F9F36469A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E289B-A92D-381E-8F7B-7393FE97F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7CDB3-FD38-1970-620F-056BEC43D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F76CC-FB60-4C81-9A04-90BC089B2D9D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1BAB5-15F4-66F3-EB75-E438626C3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47CA4-276E-88FF-F4BD-33863B8D5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0CD6F-AF10-4A00-8E3F-95AC490CDA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531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94807-D016-702D-9DA4-E9A9BBC10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2E0BDC-DB19-3A67-FE66-33E2926AE4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9AAF1-D843-8E40-D429-D046B65CA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F76CC-FB60-4C81-9A04-90BC089B2D9D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B07DFC-1C11-5B3B-3316-FCFAC119B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AB131-F7BB-9BBA-EC2E-850563F8C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0CD6F-AF10-4A00-8E3F-95AC490CDA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13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D7B4F-0F56-AB62-A059-24EC09911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5EDE8-C24A-2F0D-5810-AC9C57D781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131C4B-5BE3-F5CD-DDC6-3E4FD51DBE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E9D4C8-C251-8EF6-F614-34CDC4071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F76CC-FB60-4C81-9A04-90BC089B2D9D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3AEE37-E360-F71C-8C2F-EDE3BD108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3B88D-31FF-FFE1-5DF2-A0F7954C6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0CD6F-AF10-4A00-8E3F-95AC490CDA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588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9C786-26FF-261D-648D-EC34D54D3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7F6C58-2E72-0886-CA21-4436EE057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F722D1-EA80-F944-40A8-1CB2DF1E72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C8FAAD-343E-7231-30D3-203751E435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987E78-6FF4-92D3-E0CB-CC40614814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0639AF-F49B-B6CC-BDA7-F9206678D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F76CC-FB60-4C81-9A04-90BC089B2D9D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ADFE72-9E45-B2A5-ABB9-7D985EC2A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B3D8DE-E6F1-67B8-8A20-0BC981AFA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0CD6F-AF10-4A00-8E3F-95AC490CDA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510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5B1BD-FEBD-ED0D-3D15-8D5E1FD31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18F0A0-58A1-F853-0378-E71D077B0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F76CC-FB60-4C81-9A04-90BC089B2D9D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FC1879-A579-A912-B9E8-CA0B7815C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4E5BEB-154D-2BA0-6338-A9E6F7B1A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0CD6F-AF10-4A00-8E3F-95AC490CDA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169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D45576-4E85-75DF-063C-AC6FF46AC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F76CC-FB60-4C81-9A04-90BC089B2D9D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EB80AF-42D6-6B0E-7A36-D61A57204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31653C-4ABA-8C58-679C-396561568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0CD6F-AF10-4A00-8E3F-95AC490CDA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268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ABDEF-8059-FEF2-3E02-BD9CA7D15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A160F-B179-3C1C-A332-07006A950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86B242-E87F-7F01-F745-3C83D28FA7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A9BDAC-BE11-F481-1AA6-3775B78D7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F76CC-FB60-4C81-9A04-90BC089B2D9D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EDDBBB-26B8-B3EC-D389-16E3BEA5B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41A269-86F9-1F84-E860-86E5E8606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0CD6F-AF10-4A00-8E3F-95AC490CDA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187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C6CC6-08F2-8B6F-0DD3-E4F492542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9EC067-E257-4EF8-9D9F-978F5000F4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F1E9AC-06FE-1CD2-9F83-8119D91563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5525A5-7792-AFAC-418F-C3C85BF98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F76CC-FB60-4C81-9A04-90BC089B2D9D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DA9A3-EBBE-B773-E867-7A814F507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398698-16D4-A31A-009B-64C6119B8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0CD6F-AF10-4A00-8E3F-95AC490CDA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64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256752-3CFA-4D60-6049-BFF0B3BD3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0F4AEB-7C6C-D787-5265-7FD785885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E16B2-BED1-4FB4-B856-E416440405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4F76CC-FB60-4C81-9A04-90BC089B2D9D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01774-E569-4B20-957A-2F6C47ED46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62B38-E3FE-EBB3-C4DD-F065D9648D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90CD6F-AF10-4A00-8E3F-95AC490CDA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86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4789D65-3C6F-45C7-4882-FE122AA62F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304" y="0"/>
            <a:ext cx="107793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42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Peter Callaway</dc:creator>
  <cp:lastModifiedBy>Peter Callaway</cp:lastModifiedBy>
  <cp:revision>2</cp:revision>
  <dcterms:created xsi:type="dcterms:W3CDTF">2025-04-28T18:20:22Z</dcterms:created>
  <dcterms:modified xsi:type="dcterms:W3CDTF">2025-04-29T06:46:08Z</dcterms:modified>
</cp:coreProperties>
</file>