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AA360-507B-D575-97AA-69D549504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6822D-2939-0F9C-98DA-EE3DC4A53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13B56-A7D0-D4DE-B2E7-6A75AD1E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1E9F-5874-2922-C8F2-00D99A704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B9086-0162-F544-3188-713A92B6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85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D943E-FCE3-45B6-8953-B9802973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903F8-79DA-7A55-564A-4E98DF033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20E70-7038-CFE4-1A60-66024DDA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3714A-404F-7088-89C4-105205F7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C664-625F-010B-7E2E-DB94A72F3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8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F5253-FA04-C20B-F717-76B9550F9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10AC6-8D2E-734C-CA42-20CCFC1D7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2E2FF-19F2-E102-02FC-129E9FCA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B36BF-D73F-82FB-D7E4-3908F59B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B7448-1538-326B-3D25-380D856C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50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1167-FA19-FBA0-57DD-D0B2584BA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E273-0D43-C8DA-5B73-AF036FEC2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41D93-0BF7-715B-04E0-D8CF3A3C4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DF58-5877-4B20-A348-71851AA9D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1514C-F31D-9DF5-1399-894E893E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2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56ABB-CFE1-141A-5CB0-5AC8E445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013C-E70F-A00C-1F6F-97EC40B1F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A0E03-D68D-7258-0EDA-2E3E6CB0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058A8-CCAD-69C6-FF54-1E3B0120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FBFAD-DD4C-5B1E-9833-2DC51F0C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5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BD8A7-C2C3-C924-5B77-3749B8F7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0528-4B36-4A7E-4D63-3DEE2F072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C6DF5-1EB6-384D-A1D1-1F57FB709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4A930-F3CC-7EA6-0A44-389B5A875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D7639-6F7A-E1C7-F0D7-1E3CBB80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118FC-C4CC-9D41-C9ED-7D152EAF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22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97DC-D626-BABA-C048-A21BD2ED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2F006-3593-0FCD-9770-2FD1F366B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65483-6636-5F46-7716-C7850303C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38570-E8B7-211A-7788-295F4E999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B6EB31-D914-5C0C-8216-AC784A730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E37EBC-A1C5-8245-38CB-8A6D494A0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FA25D5-6394-99EC-1D09-43FAC0E7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DE16B-ED8E-9928-2A7F-11432777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22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53CC-05CB-A5B2-4E77-848DF63DB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179D3-BDB5-7CB2-662D-CBCBEE07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B26B6-8C4A-117D-43D3-1A63DF912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0D589-0F5D-54EE-50A6-B4E8A8AE3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21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3920C2-8779-1AE4-2449-4EC35E55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85D0F-1A54-183E-53A6-ECA6200A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01F98-DAFD-253D-F3F3-956691D6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8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CCCC-DA51-7326-4FFD-5E64F028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DF90A-EBD2-AA71-1013-7B291C021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BCE90-A60C-7E73-C34F-511E5ADB8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B8513-83FE-8849-4369-AB73727D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89206-B18A-835C-A4F6-8716B0A32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1845B-F64B-D7BC-ED84-DAF35ACB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5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63C8-50FB-940C-6A76-B004E22AC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56A30C-DB9C-9534-CAF2-33470E4175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662BB-E476-9D6F-B207-F58832CB8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B25E4-81EC-58C0-8EBF-56DE9046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A66E8-25A1-ED24-AF5F-04387DE8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98313-2EBB-3AA3-2FEA-24038884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AD531-C073-8B3A-D4DB-4C9D675B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E5026-FE3B-FD57-BBDB-71D06DE6B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A522B-4524-47A6-942B-DBE562DA3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7419FC-6C89-4F83-8E0F-8E75506649F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9B625-F53A-14F9-17DF-31DB97B35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298EB-BCA9-72F6-439F-9ED0C6979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C96307-B8CC-4181-99B9-02CA57BB7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0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04246A-00F8-EDE8-F231-6E1859EAB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71" y="0"/>
            <a:ext cx="107768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2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928E0F-CA0F-CC66-FF90-B2B8DCE83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19" y="0"/>
            <a:ext cx="10619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5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2025-04-28T18:15:26Z</dcterms:created>
  <dcterms:modified xsi:type="dcterms:W3CDTF">2025-04-29T06:46:23Z</dcterms:modified>
</cp:coreProperties>
</file>