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A72D0-8B86-55DC-F844-E19BCEAA8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B314F6-3167-4C44-AA26-79ADEC342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76B96-3AE7-8B22-9B51-B97DB2769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FAE0-5386-4F78-8099-5BB5C61E3C92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80169-B894-5CD7-137C-1AB844D93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5685E-6CB6-693D-2249-BD033FFD7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27E66-DA95-4D09-91D3-5956D40C0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255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05BD7-6C5A-8EE3-EAB3-7310A5367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E3746B-92FD-B785-9F28-2B9C9BF15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65490-5AFE-524E-B712-ADFACB58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FAE0-5386-4F78-8099-5BB5C61E3C92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28935-0D45-532E-2644-C44D3D5A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79138-72F1-9DEA-795F-348112B22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27E66-DA95-4D09-91D3-5956D40C0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29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A03AB4-5DBA-9C21-36F7-9E9C39F1AF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BB86C-02F7-EE58-1A92-EBF477A79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3D87E-F224-F8A8-9A8C-F9FA3F96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FAE0-5386-4F78-8099-5BB5C61E3C92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E04E9-D66A-8435-5908-63B3D03C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D0C14-C0CF-B3FC-5FD3-14177EBDE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27E66-DA95-4D09-91D3-5956D40C0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89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E7807-D00C-2967-7B03-DE42F7C42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E4C10-3DC4-9068-C428-80D68012F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D6AD8-4750-199D-3B84-D1098BFE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FAE0-5386-4F78-8099-5BB5C61E3C92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E1F40-64AD-27C1-CE96-D25A2E897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8C680-0A3A-A775-6006-5019E5F8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27E66-DA95-4D09-91D3-5956D40C0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320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63BF9-68CD-FF0E-388E-CC752D0EE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1EBC17-99BF-4FF6-1A72-E50BFBBFF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453CA-FCFF-B21B-D026-E58D46574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FAE0-5386-4F78-8099-5BB5C61E3C92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20877-9CF0-B328-0728-829FC086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0FB22-1BBA-28E3-88BF-8804ACFB5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27E66-DA95-4D09-91D3-5956D40C0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15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C0BE9-2111-D86F-2E2F-467C93828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98188-4F9B-5ABA-65DA-1B96EF076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96CCAD-9398-CE5B-8A57-E5C96E46E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2247D4-67EB-1D6E-AB27-56CD506B8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FAE0-5386-4F78-8099-5BB5C61E3C92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D3AFA-7390-D02F-E904-BADC3F512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19096-0476-2D88-8B3A-9991FC42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27E66-DA95-4D09-91D3-5956D40C0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17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567D0-57F4-3BBE-2050-632DABDFE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C8C1E-86BE-E5B1-EE3F-36134DEE4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452007-72EF-3191-9523-EC85A51B3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58CC5-0957-B812-A569-2102827FEC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5DC727-14A9-8026-802A-6C573E276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1922A7-1A9B-983B-137F-BC1E3A99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FAE0-5386-4F78-8099-5BB5C61E3C92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EC6CB2-C17B-2A18-A58A-2DD46C7DE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FCAC06-D44C-9825-903A-39F5DE215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27E66-DA95-4D09-91D3-5956D40C0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67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E0C40-4527-58FA-8C9F-EC0CCF10A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8F4518-167A-A2EF-834F-A469D2697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FAE0-5386-4F78-8099-5BB5C61E3C92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58A4C-7808-1D2B-B14F-60A418E65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244835-131C-EE25-6987-FA38D183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27E66-DA95-4D09-91D3-5956D40C0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50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FD6774-5907-51CB-E6A0-3F6EE33AD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FAE0-5386-4F78-8099-5BB5C61E3C92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A5EE8B-75B0-35CD-D8A2-55A1C151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909DE-9D6A-2C32-C6E6-47EB2F64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27E66-DA95-4D09-91D3-5956D40C0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29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547F8-C64A-BBA7-3980-9F90074A9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3A377-7982-06BE-51A1-4A6453D8D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D6EDB4-E8D9-2B94-B6DD-234E63CD8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1D77BF-A690-0DF1-E6C1-D5DD30A29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FAE0-5386-4F78-8099-5BB5C61E3C92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0F54B-EA48-EE8D-4AD7-8EB0B9AB5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D452A5-BE04-DC0D-1CC7-7A65AAD6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27E66-DA95-4D09-91D3-5956D40C0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83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91B54-AF4B-1725-022A-193261F7A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CE30BF-FDD6-8755-B1E5-9236C86D3F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8B4829-C324-CEE6-0F0A-46661C332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A305E-2032-2345-6CEB-CA540CC5C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9FAE0-5386-4F78-8099-5BB5C61E3C92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B2FD62-01D9-C3B8-C0F6-8A6AFAA2D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599B7-EF53-B543-6448-F6A9BC79D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27E66-DA95-4D09-91D3-5956D40C0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51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A12F6F-E3CC-2AE2-626B-C141FC757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6C3984-C695-9CEF-DFAA-527CDD41A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CB7E7-643F-3D1B-6707-C50D99F66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29FAE0-5386-4F78-8099-5BB5C61E3C92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38C96-46D0-2EEA-1A8C-0DF1238B04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024B-BE19-B0A8-F2E9-8A997AA8FB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427E66-DA95-4D09-91D3-5956D40C02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98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BE2C64-17F7-8B85-C087-1EA109AC9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04" y="0"/>
            <a:ext cx="107541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512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Peter Callaway</dc:creator>
  <cp:lastModifiedBy>Peter Callaway</cp:lastModifiedBy>
  <cp:revision>2</cp:revision>
  <dcterms:created xsi:type="dcterms:W3CDTF">2025-04-28T18:22:07Z</dcterms:created>
  <dcterms:modified xsi:type="dcterms:W3CDTF">2025-04-29T06:46:38Z</dcterms:modified>
</cp:coreProperties>
</file>